
<file path=[Content_Types].xml><?xml version="1.0" encoding="utf-8"?>
<Types xmlns="http://schemas.openxmlformats.org/package/2006/content-types">
  <Default Extension="jfif" ContentType="image/jpeg"/>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3"/>
  </p:notesMasterIdLst>
  <p:handoutMasterIdLst>
    <p:handoutMasterId r:id="rId24"/>
  </p:handoutMasterIdLst>
  <p:sldIdLst>
    <p:sldId id="256" r:id="rId5"/>
    <p:sldId id="300" r:id="rId6"/>
    <p:sldId id="293" r:id="rId7"/>
    <p:sldId id="308" r:id="rId8"/>
    <p:sldId id="309" r:id="rId9"/>
    <p:sldId id="310" r:id="rId10"/>
    <p:sldId id="305" r:id="rId11"/>
    <p:sldId id="285" r:id="rId12"/>
    <p:sldId id="307" r:id="rId13"/>
    <p:sldId id="268" r:id="rId14"/>
    <p:sldId id="312" r:id="rId15"/>
    <p:sldId id="313" r:id="rId16"/>
    <p:sldId id="288" r:id="rId17"/>
    <p:sldId id="260" r:id="rId18"/>
    <p:sldId id="282" r:id="rId19"/>
    <p:sldId id="299"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52"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725" autoAdjust="0"/>
  </p:normalViewPr>
  <p:slideViewPr>
    <p:cSldViewPr snapToGrid="0">
      <p:cViewPr varScale="1">
        <p:scale>
          <a:sx n="55" d="100"/>
          <a:sy n="55" d="100"/>
        </p:scale>
        <p:origin x="758" y="38"/>
      </p:cViewPr>
      <p:guideLst>
        <p:guide orient="horz" pos="1752"/>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3"/>
              </a:solidFill>
              <a:ln w="9525">
                <a:noFill/>
              </a:ln>
              <a:effectLst/>
            </c:spPr>
            <c:extLst>
              <c:ext xmlns:c16="http://schemas.microsoft.com/office/drawing/2014/chart" uri="{C3380CC4-5D6E-409C-BE32-E72D297353CC}">
                <c16:uniqueId val="{00000001-C543-438F-81C2-07499DA1928A}"/>
              </c:ext>
            </c:extLst>
          </c:dPt>
          <c:dPt>
            <c:idx val="1"/>
            <c:bubble3D val="0"/>
            <c:spPr>
              <a:solidFill>
                <a:schemeClr val="accent3"/>
              </a:solidFill>
              <a:ln w="9525">
                <a:noFill/>
              </a:ln>
              <a:effectLst/>
            </c:spPr>
            <c:extLst>
              <c:ext xmlns:c16="http://schemas.microsoft.com/office/drawing/2014/chart" uri="{C3380CC4-5D6E-409C-BE32-E72D297353CC}">
                <c16:uniqueId val="{00000003-C543-438F-81C2-07499DA1928A}"/>
              </c:ext>
            </c:extLst>
          </c:dPt>
          <c:dPt>
            <c:idx val="2"/>
            <c:bubble3D val="0"/>
            <c:spPr>
              <a:solidFill>
                <a:schemeClr val="accent1"/>
              </a:solidFill>
              <a:ln w="9525">
                <a:noFill/>
              </a:ln>
              <a:effectLst/>
            </c:spPr>
            <c:extLst>
              <c:ext xmlns:c16="http://schemas.microsoft.com/office/drawing/2014/chart" uri="{C3380CC4-5D6E-409C-BE32-E72D297353CC}">
                <c16:uniqueId val="{00000005-C543-438F-81C2-07499DA1928A}"/>
              </c:ext>
            </c:extLst>
          </c:dPt>
          <c:dPt>
            <c:idx val="3"/>
            <c:bubble3D val="0"/>
            <c:spPr>
              <a:solidFill>
                <a:schemeClr val="accent3"/>
              </a:solidFill>
              <a:ln w="9525">
                <a:noFill/>
              </a:ln>
              <a:effectLst/>
            </c:spPr>
            <c:extLst>
              <c:ext xmlns:c16="http://schemas.microsoft.com/office/drawing/2014/chart" uri="{C3380CC4-5D6E-409C-BE32-E72D297353CC}">
                <c16:uniqueId val="{00000007-C543-438F-81C2-07499DA1928A}"/>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C543-438F-81C2-07499DA1928A}"/>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3"/>
              </a:solidFill>
              <a:ln w="9525">
                <a:noFill/>
              </a:ln>
              <a:effectLst/>
            </c:spPr>
            <c:extLst>
              <c:ext xmlns:c16="http://schemas.microsoft.com/office/drawing/2014/chart" uri="{C3380CC4-5D6E-409C-BE32-E72D297353CC}">
                <c16:uniqueId val="{00000001-5469-4D04-8954-CAFE3DCD6253}"/>
              </c:ext>
            </c:extLst>
          </c:dPt>
          <c:dPt>
            <c:idx val="1"/>
            <c:bubble3D val="0"/>
            <c:spPr>
              <a:solidFill>
                <a:schemeClr val="accent1"/>
              </a:solidFill>
              <a:ln w="9525">
                <a:noFill/>
              </a:ln>
              <a:effectLst/>
            </c:spPr>
            <c:extLst>
              <c:ext xmlns:c16="http://schemas.microsoft.com/office/drawing/2014/chart" uri="{C3380CC4-5D6E-409C-BE32-E72D297353CC}">
                <c16:uniqueId val="{00000003-5469-4D04-8954-CAFE3DCD6253}"/>
              </c:ext>
            </c:extLst>
          </c:dPt>
          <c:dPt>
            <c:idx val="2"/>
            <c:bubble3D val="0"/>
            <c:spPr>
              <a:solidFill>
                <a:schemeClr val="accent3"/>
              </a:solidFill>
              <a:ln w="9525">
                <a:noFill/>
              </a:ln>
              <a:effectLst/>
            </c:spPr>
            <c:extLst>
              <c:ext xmlns:c16="http://schemas.microsoft.com/office/drawing/2014/chart" uri="{C3380CC4-5D6E-409C-BE32-E72D297353CC}">
                <c16:uniqueId val="{00000005-5469-4D04-8954-CAFE3DCD6253}"/>
              </c:ext>
            </c:extLst>
          </c:dPt>
          <c:dPt>
            <c:idx val="3"/>
            <c:bubble3D val="0"/>
            <c:spPr>
              <a:solidFill>
                <a:schemeClr val="accent3"/>
              </a:solidFill>
              <a:ln w="9525">
                <a:noFill/>
              </a:ln>
              <a:effectLst/>
            </c:spPr>
            <c:extLst>
              <c:ext xmlns:c16="http://schemas.microsoft.com/office/drawing/2014/chart" uri="{C3380CC4-5D6E-409C-BE32-E72D297353CC}">
                <c16:uniqueId val="{00000007-5469-4D04-8954-CAFE3DCD6253}"/>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5469-4D04-8954-CAFE3DCD625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B440F78-2C9E-4C7F-818C-B40BB19D3A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ED3FB98-80B9-4155-809A-82659D34A0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2818EB1-FF96-47AA-9A30-F1BFF2FFD1F7}" type="datetimeFigureOut">
              <a:rPr lang="en-US" smtClean="0"/>
              <a:t>20-Mar-22</a:t>
            </a:fld>
            <a:endParaRPr lang="en-US" dirty="0"/>
          </a:p>
        </p:txBody>
      </p:sp>
      <p:sp>
        <p:nvSpPr>
          <p:cNvPr id="4" name="Footer Placeholder 3">
            <a:extLst>
              <a:ext uri="{FF2B5EF4-FFF2-40B4-BE49-F238E27FC236}">
                <a16:creationId xmlns:a16="http://schemas.microsoft.com/office/drawing/2014/main" id="{D8DEF847-3492-4888-9C23-1504238536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9E48C54-2332-4748-9C65-6A27E550C1F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F75FB2-D12E-4669-8522-D3E2C7E6DC97}" type="slidenum">
              <a:rPr lang="en-US" smtClean="0"/>
              <a:t>‹#›</a:t>
            </a:fld>
            <a:endParaRPr lang="en-US" dirty="0"/>
          </a:p>
        </p:txBody>
      </p:sp>
    </p:spTree>
    <p:extLst>
      <p:ext uri="{BB962C8B-B14F-4D97-AF65-F5344CB8AC3E}">
        <p14:creationId xmlns:p14="http://schemas.microsoft.com/office/powerpoint/2010/main" val="199699180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4.png>
</file>

<file path=ppt/media/image15.jpeg>
</file>

<file path=ppt/media/image16.jfif>
</file>

<file path=ppt/media/image17.jfif>
</file>

<file path=ppt/media/image18.png>
</file>

<file path=ppt/media/image19.png>
</file>

<file path=ppt/media/image2.png>
</file>

<file path=ppt/media/image20.png>
</file>

<file path=ppt/media/image3.png>
</file>

<file path=ppt/media/image4.png>
</file>

<file path=ppt/media/image5.jpeg>
</file>

<file path=ppt/media/image6.jpe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E4A361-7934-4769-9B16-8A939698742C}" type="datetimeFigureOut">
              <a:rPr lang="en-US" smtClean="0"/>
              <a:t>20-Mar-22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18E0B9-48E4-499D-93B2-B07D00395BAC}" type="slidenum">
              <a:rPr lang="en-US" smtClean="0"/>
              <a:t>‹#›</a:t>
            </a:fld>
            <a:endParaRPr lang="en-US" dirty="0"/>
          </a:p>
        </p:txBody>
      </p:sp>
    </p:spTree>
    <p:extLst>
      <p:ext uri="{BB962C8B-B14F-4D97-AF65-F5344CB8AC3E}">
        <p14:creationId xmlns:p14="http://schemas.microsoft.com/office/powerpoint/2010/main" val="3914043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D3492AC-2023-4442-AF40-53B11C2EF8B5}"/>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145966" y="1008063"/>
            <a:ext cx="5120640" cy="2054388"/>
          </a:xfrm>
        </p:spPr>
        <p:txBody>
          <a:bodyPr anchor="b">
            <a:normAutofit/>
          </a:bodyPr>
          <a:lstStyle>
            <a:lvl1pPr algn="r">
              <a:defRPr sz="5400">
                <a:solidFill>
                  <a:schemeClr val="tx1">
                    <a:lumMod val="65000"/>
                    <a:lumOff val="35000"/>
                  </a:schemeClr>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8098970" y="3105163"/>
            <a:ext cx="3167636" cy="64767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4D64503-659B-472D-ABF8-01D077EB0D83}"/>
              </a:ext>
            </a:extLst>
          </p:cNvPr>
          <p:cNvSpPr>
            <a:spLocks noGrp="1"/>
          </p:cNvSpPr>
          <p:nvPr>
            <p:ph type="dt" sz="half" idx="10"/>
          </p:nvPr>
        </p:nvSpPr>
        <p:spPr/>
        <p:txBody>
          <a:bodyPr/>
          <a:lstStyle/>
          <a:p>
            <a:r>
              <a:rPr lang="en-US" dirty="0"/>
              <a:t>2022</a:t>
            </a:r>
          </a:p>
        </p:txBody>
      </p:sp>
      <p:sp>
        <p:nvSpPr>
          <p:cNvPr id="5" name="Footer Placeholder 4">
            <a:extLst>
              <a:ext uri="{FF2B5EF4-FFF2-40B4-BE49-F238E27FC236}">
                <a16:creationId xmlns:a16="http://schemas.microsoft.com/office/drawing/2014/main" id="{FE209C12-0CED-4CD5-B463-885A793CC25E}"/>
              </a:ext>
            </a:extLst>
          </p:cNvPr>
          <p:cNvSpPr>
            <a:spLocks noGrp="1"/>
          </p:cNvSpPr>
          <p:nvPr>
            <p:ph type="ftr" sz="quarter" idx="11"/>
          </p:nvPr>
        </p:nvSpPr>
        <p:spPr/>
        <p:txBody>
          <a:bodyPr/>
          <a:lstStyle/>
          <a:p>
            <a:r>
              <a:rPr lang="en-US" dirty="0"/>
              <a:t>Save Earth Pitch Deck</a:t>
            </a:r>
          </a:p>
        </p:txBody>
      </p:sp>
      <p:sp>
        <p:nvSpPr>
          <p:cNvPr id="6" name="Slide Number Placeholder 5">
            <a:extLst>
              <a:ext uri="{FF2B5EF4-FFF2-40B4-BE49-F238E27FC236}">
                <a16:creationId xmlns:a16="http://schemas.microsoft.com/office/drawing/2014/main" id="{1A8F03DA-3AA9-44AC-8E2B-D53B8EBEA402}"/>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C06C6CB5-A7CF-4AA0-8E61-3C46EFA04157}"/>
              </a:ext>
              <a:ext uri="{C183D7F6-B498-43B3-948B-1728B52AA6E4}">
                <adec:decorative xmlns:adec="http://schemas.microsoft.com/office/drawing/2017/decorative" val="1"/>
              </a:ext>
            </a:extLst>
          </p:cNvPr>
          <p:cNvSpPr>
            <a:spLocks noGrp="1"/>
          </p:cNvSpPr>
          <p:nvPr>
            <p:ph type="pic" sz="quarter" idx="23" hasCustomPrompt="1"/>
          </p:nvPr>
        </p:nvSpPr>
        <p:spPr>
          <a:xfrm>
            <a:off x="1524" y="4572000"/>
            <a:ext cx="12188952" cy="2286000"/>
          </a:xfrm>
          <a:solidFill>
            <a:schemeClr val="accent6"/>
          </a:solidFill>
        </p:spPr>
        <p:txBody>
          <a:bodyPr anchor="b"/>
          <a:lstStyle>
            <a:lvl1pPr marL="0" indent="0">
              <a:buNone/>
              <a:defRPr/>
            </a:lvl1pPr>
          </a:lstStyle>
          <a:p>
            <a:r>
              <a:rPr lang="en-US" dirty="0"/>
              <a:t>Click to add picture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58305" y="1696389"/>
            <a:ext cx="3210331" cy="3647605"/>
          </a:xfrm>
          <a:solidFill>
            <a:schemeClr val="bg1"/>
          </a:solidFill>
          <a:ln w="12700">
            <a:solidFill>
              <a:schemeClr val="tx2">
                <a:lumMod val="20000"/>
                <a:lumOff val="80000"/>
              </a:schemeClr>
            </a:solidFill>
          </a:ln>
        </p:spPr>
        <p:txBody>
          <a:bodyPr lIns="91440" tIns="457200">
            <a:noAutofit/>
          </a:bodyPr>
          <a:lstStyle>
            <a:lvl1pPr marL="0" indent="0" algn="ctr">
              <a:buNone/>
              <a:defRPr sz="3200" b="0">
                <a:solidFill>
                  <a:schemeClr val="accent4"/>
                </a:solidFill>
                <a:latin typeface="+mj-lt"/>
              </a:defRPr>
            </a:lvl1pPr>
          </a:lstStyle>
          <a:p>
            <a:pPr lvl="0"/>
            <a:r>
              <a:rPr lang="en-US" dirty="0"/>
              <a:t>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bg1"/>
                </a:solidFill>
              </a:defRPr>
            </a:lvl1pPr>
          </a:lstStyle>
          <a:p>
            <a:r>
              <a:rPr lang="en-US" dirty="0"/>
              <a:t>2022</a:t>
            </a:r>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516628"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dirty="0"/>
              <a:t>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765548"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lvl1pPr>
              <a:defRPr>
                <a:solidFill>
                  <a:schemeClr val="bg1"/>
                </a:solidFill>
              </a:defRPr>
            </a:lvl1pPr>
          </a:lstStyle>
          <a:p>
            <a:r>
              <a:rPr lang="en-US" dirty="0"/>
              <a:t>Save Earth Pitch Deck</a:t>
            </a:r>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48764"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dirty="0"/>
              <a:t>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377130"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072585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466593" y="2207455"/>
            <a:ext cx="1351811"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p>
        </p:txBody>
      </p:sp>
      <p:sp>
        <p:nvSpPr>
          <p:cNvPr id="22" name="Text Placeholder 3">
            <a:extLst>
              <a:ext uri="{FF2B5EF4-FFF2-40B4-BE49-F238E27FC236}">
                <a16:creationId xmlns:a16="http://schemas.microsoft.com/office/drawing/2014/main" id="{98516B14-EF29-444F-82DA-19F5011C7DD4}"/>
              </a:ext>
            </a:extLst>
          </p:cNvPr>
          <p:cNvSpPr>
            <a:spLocks noGrp="1"/>
          </p:cNvSpPr>
          <p:nvPr>
            <p:ph type="body" sz="quarter" idx="34" hasCustomPrompt="1"/>
          </p:nvPr>
        </p:nvSpPr>
        <p:spPr>
          <a:xfrm>
            <a:off x="2466592" y="3559605"/>
            <a:ext cx="1353313"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2</a:t>
            </a:r>
            <a:endParaRPr lang="en-ZA" dirty="0"/>
          </a:p>
        </p:txBody>
      </p:sp>
      <p:sp>
        <p:nvSpPr>
          <p:cNvPr id="23" name="Text Placeholder 3">
            <a:extLst>
              <a:ext uri="{FF2B5EF4-FFF2-40B4-BE49-F238E27FC236}">
                <a16:creationId xmlns:a16="http://schemas.microsoft.com/office/drawing/2014/main" id="{BFDD67D8-D69E-405B-825C-A9AF88C1A80A}"/>
              </a:ext>
            </a:extLst>
          </p:cNvPr>
          <p:cNvSpPr>
            <a:spLocks noGrp="1"/>
          </p:cNvSpPr>
          <p:nvPr>
            <p:ph type="body" sz="quarter" idx="35" hasCustomPrompt="1"/>
          </p:nvPr>
        </p:nvSpPr>
        <p:spPr>
          <a:xfrm>
            <a:off x="2466592" y="4905756"/>
            <a:ext cx="1353314"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3</a:t>
            </a:r>
            <a:endParaRPr lang="en-ZA"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9" name="Picture Placeholder 8">
            <a:extLst>
              <a:ext uri="{FF2B5EF4-FFF2-40B4-BE49-F238E27FC236}">
                <a16:creationId xmlns:a16="http://schemas.microsoft.com/office/drawing/2014/main" id="{E3354A33-C884-44F0-A320-DF2EBA500D10}"/>
              </a:ext>
            </a:extLst>
          </p:cNvPr>
          <p:cNvSpPr>
            <a:spLocks noGrp="1"/>
          </p:cNvSpPr>
          <p:nvPr>
            <p:ph type="pic" sz="quarter" idx="36"/>
          </p:nvPr>
        </p:nvSpPr>
        <p:spPr>
          <a:xfrm>
            <a:off x="1371600" y="2202883"/>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28" name="Picture Placeholder 8">
            <a:extLst>
              <a:ext uri="{FF2B5EF4-FFF2-40B4-BE49-F238E27FC236}">
                <a16:creationId xmlns:a16="http://schemas.microsoft.com/office/drawing/2014/main" id="{7AF29B8F-D39A-4F3A-909A-9D298FB7224E}"/>
              </a:ext>
            </a:extLst>
          </p:cNvPr>
          <p:cNvSpPr>
            <a:spLocks noGrp="1"/>
          </p:cNvSpPr>
          <p:nvPr>
            <p:ph type="pic" sz="quarter" idx="39"/>
          </p:nvPr>
        </p:nvSpPr>
        <p:spPr>
          <a:xfrm>
            <a:off x="1371600" y="3555033"/>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31" name="Picture Placeholder 8">
            <a:extLst>
              <a:ext uri="{FF2B5EF4-FFF2-40B4-BE49-F238E27FC236}">
                <a16:creationId xmlns:a16="http://schemas.microsoft.com/office/drawing/2014/main" id="{83A1C8AA-5F7D-4C12-9724-97F4B72D8A78}"/>
              </a:ext>
            </a:extLst>
          </p:cNvPr>
          <p:cNvSpPr>
            <a:spLocks noGrp="1"/>
          </p:cNvSpPr>
          <p:nvPr>
            <p:ph type="pic" sz="quarter" idx="42"/>
          </p:nvPr>
        </p:nvSpPr>
        <p:spPr>
          <a:xfrm>
            <a:off x="1371600" y="4901184"/>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14" name="Text Placeholder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3813048" y="220745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24" name="Text Placeholder 9">
            <a:extLst>
              <a:ext uri="{FF2B5EF4-FFF2-40B4-BE49-F238E27FC236}">
                <a16:creationId xmlns:a16="http://schemas.microsoft.com/office/drawing/2014/main" id="{4ADD189D-5EFF-456A-9AEB-E8DB34527420}"/>
              </a:ext>
            </a:extLst>
          </p:cNvPr>
          <p:cNvSpPr>
            <a:spLocks noGrp="1"/>
          </p:cNvSpPr>
          <p:nvPr>
            <p:ph type="body" sz="quarter" idx="37" hasCustomPrompt="1"/>
          </p:nvPr>
        </p:nvSpPr>
        <p:spPr>
          <a:xfrm>
            <a:off x="3813048" y="355960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29" name="Text Placeholder 9">
            <a:extLst>
              <a:ext uri="{FF2B5EF4-FFF2-40B4-BE49-F238E27FC236}">
                <a16:creationId xmlns:a16="http://schemas.microsoft.com/office/drawing/2014/main" id="{53862BA6-E42C-4C58-871B-8705122D6689}"/>
              </a:ext>
            </a:extLst>
          </p:cNvPr>
          <p:cNvSpPr>
            <a:spLocks noGrp="1"/>
          </p:cNvSpPr>
          <p:nvPr>
            <p:ph type="body" sz="quarter" idx="40" hasCustomPrompt="1"/>
          </p:nvPr>
        </p:nvSpPr>
        <p:spPr>
          <a:xfrm>
            <a:off x="3813048" y="4905756"/>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19" name="Content Placeholder 3">
            <a:extLst>
              <a:ext uri="{FF2B5EF4-FFF2-40B4-BE49-F238E27FC236}">
                <a16:creationId xmlns:a16="http://schemas.microsoft.com/office/drawing/2014/main" id="{B1F9D630-F36F-43B5-B6A8-62245E084CAB}"/>
              </a:ext>
            </a:extLst>
          </p:cNvPr>
          <p:cNvSpPr>
            <a:spLocks noGrp="1"/>
          </p:cNvSpPr>
          <p:nvPr>
            <p:ph sz="half" idx="2" hasCustomPrompt="1"/>
          </p:nvPr>
        </p:nvSpPr>
        <p:spPr>
          <a:xfrm>
            <a:off x="7470648" y="220745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27" name="Content Placeholder 3">
            <a:extLst>
              <a:ext uri="{FF2B5EF4-FFF2-40B4-BE49-F238E27FC236}">
                <a16:creationId xmlns:a16="http://schemas.microsoft.com/office/drawing/2014/main" id="{C670C5D6-AD2E-415C-BAFE-A8239C15159E}"/>
              </a:ext>
            </a:extLst>
          </p:cNvPr>
          <p:cNvSpPr>
            <a:spLocks noGrp="1"/>
          </p:cNvSpPr>
          <p:nvPr>
            <p:ph sz="half" idx="38" hasCustomPrompt="1"/>
          </p:nvPr>
        </p:nvSpPr>
        <p:spPr>
          <a:xfrm>
            <a:off x="7470648" y="355960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30" name="Content Placeholder 3">
            <a:extLst>
              <a:ext uri="{FF2B5EF4-FFF2-40B4-BE49-F238E27FC236}">
                <a16:creationId xmlns:a16="http://schemas.microsoft.com/office/drawing/2014/main" id="{26DDBF97-B5FA-415C-9E0D-A4A556C40805}"/>
              </a:ext>
            </a:extLst>
          </p:cNvPr>
          <p:cNvSpPr>
            <a:spLocks noGrp="1"/>
          </p:cNvSpPr>
          <p:nvPr>
            <p:ph sz="half" idx="41" hasCustomPrompt="1"/>
          </p:nvPr>
        </p:nvSpPr>
        <p:spPr>
          <a:xfrm>
            <a:off x="7470648" y="4905756"/>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17" name="Date Placeholder 1">
            <a:extLst>
              <a:ext uri="{FF2B5EF4-FFF2-40B4-BE49-F238E27FC236}">
                <a16:creationId xmlns:a16="http://schemas.microsoft.com/office/drawing/2014/main" id="{8408DD66-4FD2-41B2-AD2E-24ADA0398198}"/>
              </a:ext>
            </a:extLst>
          </p:cNvPr>
          <p:cNvSpPr>
            <a:spLocks noGrp="1"/>
          </p:cNvSpPr>
          <p:nvPr>
            <p:ph type="dt" sz="half" idx="43"/>
          </p:nvPr>
        </p:nvSpPr>
        <p:spPr>
          <a:xfrm>
            <a:off x="838200" y="6356350"/>
            <a:ext cx="2743200" cy="365125"/>
          </a:xfrm>
        </p:spPr>
        <p:txBody>
          <a:bodyPr/>
          <a:lstStyle/>
          <a:p>
            <a:r>
              <a:rPr lang="en-US" dirty="0"/>
              <a:t>2022</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Save Earth Pitch Deck</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321540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4992992" y="2232908"/>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dirty="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708728" y="3494402"/>
            <a:ext cx="2194560" cy="274320"/>
          </a:xfrm>
        </p:spPr>
        <p:txBody>
          <a:bodyPr>
            <a:noAutofit/>
          </a:bodyPr>
          <a:lstStyle>
            <a:lvl1pPr marL="0" indent="0" algn="l">
              <a:buFont typeface="Arial" panose="020B0604020202020204" pitchFamily="34" charset="0"/>
              <a:buNone/>
              <a:defRPr sz="1200" b="1">
                <a:solidFill>
                  <a:schemeClr val="accent4"/>
                </a:solidFill>
              </a:defRPr>
            </a:lvl1pPr>
          </a:lstStyle>
          <a:p>
            <a:pPr lvl="0"/>
            <a:r>
              <a:rPr lang="en-US" dirty="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10732" y="3494402"/>
            <a:ext cx="2194560" cy="274320"/>
          </a:xfrm>
        </p:spPr>
        <p:txBody>
          <a:bodyPr>
            <a:noAutofit/>
          </a:bodyPr>
          <a:lstStyle>
            <a:lvl1pPr marL="0" indent="0" algn="r">
              <a:buFont typeface="Arial" panose="020B0604020202020204" pitchFamily="34" charset="0"/>
              <a:buNone/>
              <a:defRPr sz="1200" b="1">
                <a:solidFill>
                  <a:schemeClr val="accent4"/>
                </a:solidFill>
              </a:defRPr>
            </a:lvl1pPr>
          </a:lstStyle>
          <a:p>
            <a:pPr lvl="0"/>
            <a:r>
              <a:rPr lang="en-US" dirty="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4992992" y="5287722"/>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dirty="0"/>
              <a:t>QUADRANT TITLE</a:t>
            </a:r>
          </a:p>
        </p:txBody>
      </p:sp>
      <p:grpSp>
        <p:nvGrpSpPr>
          <p:cNvPr id="3" name="Group 2">
            <a:extLst>
              <a:ext uri="{FF2B5EF4-FFF2-40B4-BE49-F238E27FC236}">
                <a16:creationId xmlns:a16="http://schemas.microsoft.com/office/drawing/2014/main" id="{37F7357E-EB66-4B24-BD83-CDF02BFEB8AD}"/>
              </a:ext>
              <a:ext uri="{C183D7F6-B498-43B3-948B-1728B52AA6E4}">
                <adec:decorative xmlns:adec="http://schemas.microsoft.com/office/drawing/2017/decorative" val="1"/>
              </a:ext>
            </a:extLst>
          </p:cNvPr>
          <p:cNvGrpSpPr/>
          <p:nvPr userDrawn="1"/>
        </p:nvGrpSpPr>
        <p:grpSpPr>
          <a:xfrm>
            <a:off x="767923" y="2586939"/>
            <a:ext cx="10677317" cy="2637195"/>
            <a:chOff x="767923" y="2586939"/>
            <a:chExt cx="10677317" cy="2637195"/>
          </a:xfrm>
        </p:grpSpPr>
        <p:sp>
          <p:nvSpPr>
            <p:cNvPr id="26" name="Freeform: Shape 25">
              <a:extLst>
                <a:ext uri="{FF2B5EF4-FFF2-40B4-BE49-F238E27FC236}">
                  <a16:creationId xmlns:a16="http://schemas.microsoft.com/office/drawing/2014/main" id="{E5CC96AF-1ECA-45C5-A903-6341850289F9}"/>
                </a:ext>
              </a:extLst>
            </p:cNvPr>
            <p:cNvSpPr/>
            <p:nvPr userDrawn="1"/>
          </p:nvSpPr>
          <p:spPr>
            <a:xfrm>
              <a:off x="6098501" y="2586991"/>
              <a:ext cx="46095" cy="1231565"/>
            </a:xfrm>
            <a:custGeom>
              <a:avLst/>
              <a:gdLst>
                <a:gd name="connsiteX0" fmla="*/ 375 w 46095"/>
                <a:gd name="connsiteY0" fmla="*/ 0 h 1231565"/>
                <a:gd name="connsiteX1" fmla="*/ 46095 w 46095"/>
                <a:gd name="connsiteY1" fmla="*/ 114776 h 1231565"/>
                <a:gd name="connsiteX2" fmla="*/ 46095 w 46095"/>
                <a:gd name="connsiteY2" fmla="*/ 1231565 h 1231565"/>
                <a:gd name="connsiteX3" fmla="*/ 0 w 46095"/>
                <a:gd name="connsiteY3" fmla="*/ 1231565 h 1231565"/>
                <a:gd name="connsiteX4" fmla="*/ 0 w 46095"/>
                <a:gd name="connsiteY4" fmla="*/ 942 h 1231565"/>
                <a:gd name="connsiteX5" fmla="*/ 375 w 46095"/>
                <a:gd name="connsiteY5" fmla="*/ 0 h 1231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95" h="1231565">
                  <a:moveTo>
                    <a:pt x="375" y="0"/>
                  </a:moveTo>
                  <a:lnTo>
                    <a:pt x="46095" y="114776"/>
                  </a:lnTo>
                  <a:lnTo>
                    <a:pt x="46095" y="1231565"/>
                  </a:lnTo>
                  <a:lnTo>
                    <a:pt x="0" y="1231565"/>
                  </a:lnTo>
                  <a:lnTo>
                    <a:pt x="0" y="942"/>
                  </a:lnTo>
                  <a:lnTo>
                    <a:pt x="3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07574821-21A4-483A-9824-B9CB9EC4B770}"/>
                </a:ext>
              </a:extLst>
            </p:cNvPr>
            <p:cNvSpPr/>
            <p:nvPr userDrawn="1"/>
          </p:nvSpPr>
          <p:spPr>
            <a:xfrm>
              <a:off x="6053156" y="3818555"/>
              <a:ext cx="45345" cy="97190"/>
            </a:xfrm>
            <a:custGeom>
              <a:avLst/>
              <a:gdLst>
                <a:gd name="connsiteX0" fmla="*/ 0 w 45345"/>
                <a:gd name="connsiteY0" fmla="*/ 0 h 97190"/>
                <a:gd name="connsiteX1" fmla="*/ 45345 w 45345"/>
                <a:gd name="connsiteY1" fmla="*/ 0 h 97190"/>
                <a:gd name="connsiteX2" fmla="*/ 45345 w 45345"/>
                <a:gd name="connsiteY2" fmla="*/ 97190 h 97190"/>
                <a:gd name="connsiteX3" fmla="*/ 0 w 45345"/>
                <a:gd name="connsiteY3" fmla="*/ 97190 h 97190"/>
                <a:gd name="connsiteX4" fmla="*/ 0 w 45345"/>
                <a:gd name="connsiteY4" fmla="*/ 0 h 97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45" h="97190">
                  <a:moveTo>
                    <a:pt x="0" y="0"/>
                  </a:moveTo>
                  <a:lnTo>
                    <a:pt x="45345" y="0"/>
                  </a:lnTo>
                  <a:lnTo>
                    <a:pt x="45345" y="97190"/>
                  </a:lnTo>
                  <a:lnTo>
                    <a:pt x="0" y="9719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21">
              <a:extLst>
                <a:ext uri="{FF2B5EF4-FFF2-40B4-BE49-F238E27FC236}">
                  <a16:creationId xmlns:a16="http://schemas.microsoft.com/office/drawing/2014/main" id="{F8C191E1-94CD-4DEF-9125-7E667370926A}"/>
                </a:ext>
              </a:extLst>
            </p:cNvPr>
            <p:cNvSpPr/>
            <p:nvPr userDrawn="1"/>
          </p:nvSpPr>
          <p:spPr>
            <a:xfrm>
              <a:off x="6098500" y="2586939"/>
              <a:ext cx="111238" cy="1231616"/>
            </a:xfrm>
            <a:custGeom>
              <a:avLst/>
              <a:gdLst>
                <a:gd name="connsiteX0" fmla="*/ 0 w 111238"/>
                <a:gd name="connsiteY0" fmla="*/ 0 h 1231616"/>
                <a:gd name="connsiteX1" fmla="*/ 111238 w 111238"/>
                <a:gd name="connsiteY1" fmla="*/ 0 h 1231616"/>
                <a:gd name="connsiteX2" fmla="*/ 111238 w 111238"/>
                <a:gd name="connsiteY2" fmla="*/ 1231616 h 1231616"/>
                <a:gd name="connsiteX3" fmla="*/ 46095 w 111238"/>
                <a:gd name="connsiteY3" fmla="*/ 1231616 h 1231616"/>
                <a:gd name="connsiteX4" fmla="*/ 46095 w 111238"/>
                <a:gd name="connsiteY4" fmla="*/ 114827 h 1231616"/>
                <a:gd name="connsiteX5" fmla="*/ 375 w 111238"/>
                <a:gd name="connsiteY5" fmla="*/ 51 h 1231616"/>
                <a:gd name="connsiteX6" fmla="*/ 0 w 111238"/>
                <a:gd name="connsiteY6" fmla="*/ 993 h 1231616"/>
                <a:gd name="connsiteX7" fmla="*/ 0 w 111238"/>
                <a:gd name="connsiteY7" fmla="*/ 0 h 123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238" h="1231616">
                  <a:moveTo>
                    <a:pt x="0" y="0"/>
                  </a:moveTo>
                  <a:lnTo>
                    <a:pt x="111238" y="0"/>
                  </a:lnTo>
                  <a:lnTo>
                    <a:pt x="111238" y="1231616"/>
                  </a:lnTo>
                  <a:lnTo>
                    <a:pt x="46095" y="1231616"/>
                  </a:lnTo>
                  <a:lnTo>
                    <a:pt x="46095" y="114827"/>
                  </a:lnTo>
                  <a:lnTo>
                    <a:pt x="375" y="51"/>
                  </a:lnTo>
                  <a:lnTo>
                    <a:pt x="0" y="9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7E6DEF02-ADC5-487F-AA38-28AE410EBEB1}"/>
                </a:ext>
              </a:extLst>
            </p:cNvPr>
            <p:cNvSpPr/>
            <p:nvPr userDrawn="1"/>
          </p:nvSpPr>
          <p:spPr>
            <a:xfrm>
              <a:off x="6053156" y="2587933"/>
              <a:ext cx="36576" cy="126204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7F5BD053-8127-4207-8BB6-88934D1FE4A5}"/>
                </a:ext>
              </a:extLst>
            </p:cNvPr>
            <p:cNvSpPr/>
            <p:nvPr userDrawn="1"/>
          </p:nvSpPr>
          <p:spPr>
            <a:xfrm>
              <a:off x="767923" y="3818556"/>
              <a:ext cx="5349240"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Rectangle 17">
              <a:extLst>
                <a:ext uri="{FF2B5EF4-FFF2-40B4-BE49-F238E27FC236}">
                  <a16:creationId xmlns:a16="http://schemas.microsoft.com/office/drawing/2014/main" id="{06CFD50B-0B31-48EB-8D44-673C8CEC29B7}"/>
                </a:ext>
              </a:extLst>
            </p:cNvPr>
            <p:cNvSpPr/>
            <p:nvPr userDrawn="1"/>
          </p:nvSpPr>
          <p:spPr>
            <a:xfrm>
              <a:off x="6117163" y="3818554"/>
              <a:ext cx="5328077"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3C715010-62CF-4E58-992F-47427FCB0C02}"/>
                </a:ext>
              </a:extLst>
            </p:cNvPr>
            <p:cNvSpPr/>
            <p:nvPr userDrawn="1"/>
          </p:nvSpPr>
          <p:spPr>
            <a:xfrm>
              <a:off x="6053155" y="3852534"/>
              <a:ext cx="36576" cy="13716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7" name="Date Placeholder 1">
            <a:extLst>
              <a:ext uri="{FF2B5EF4-FFF2-40B4-BE49-F238E27FC236}">
                <a16:creationId xmlns:a16="http://schemas.microsoft.com/office/drawing/2014/main" id="{17311117-A0EF-438B-BF68-75DF09D85045}"/>
              </a:ext>
            </a:extLst>
          </p:cNvPr>
          <p:cNvSpPr>
            <a:spLocks noGrp="1"/>
          </p:cNvSpPr>
          <p:nvPr>
            <p:ph type="dt" sz="half" idx="16"/>
          </p:nvPr>
        </p:nvSpPr>
        <p:spPr>
          <a:xfrm>
            <a:off x="838200" y="6356350"/>
            <a:ext cx="2743200" cy="365125"/>
          </a:xfrm>
        </p:spPr>
        <p:txBody>
          <a:bodyPr/>
          <a:lstStyle/>
          <a:p>
            <a:r>
              <a:rPr lang="en-US" dirty="0"/>
              <a:t>2022</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Save Earth Pitch Deck</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278033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838200" y="365125"/>
            <a:ext cx="10515600" cy="1059924"/>
          </a:xfrm>
        </p:spPr>
        <p:txBody>
          <a:bodyPr bIns="91440" anchor="b"/>
          <a:lstStyle>
            <a:lvl1pPr algn="ctr">
              <a:defRPr>
                <a:solidFill>
                  <a:schemeClr val="tx1">
                    <a:lumMod val="50000"/>
                    <a:lumOff val="50000"/>
                  </a:schemeClr>
                </a:solidFill>
              </a:defRPr>
            </a:lvl1pPr>
          </a:lstStyle>
          <a:p>
            <a:r>
              <a:rPr lang="en-US"/>
              <a:t>Click to edit Master title style</a:t>
            </a:r>
            <a:endParaRPr lang="en-US" dirty="0"/>
          </a:p>
        </p:txBody>
      </p:sp>
      <p:sp>
        <p:nvSpPr>
          <p:cNvPr id="13" name="Text Placeholder 2">
            <a:extLst>
              <a:ext uri="{FF2B5EF4-FFF2-40B4-BE49-F238E27FC236}">
                <a16:creationId xmlns:a16="http://schemas.microsoft.com/office/drawing/2014/main" id="{8FDD847D-284F-43B9-91A9-0A2AE4977EE1}"/>
              </a:ext>
            </a:extLst>
          </p:cNvPr>
          <p:cNvSpPr>
            <a:spLocks noGrp="1"/>
          </p:cNvSpPr>
          <p:nvPr>
            <p:ph type="body" idx="1"/>
          </p:nvPr>
        </p:nvSpPr>
        <p:spPr>
          <a:xfrm>
            <a:off x="831850" y="1426525"/>
            <a:ext cx="10515600" cy="457200"/>
          </a:xfrm>
        </p:spPr>
        <p:txBody>
          <a:bodyPr>
            <a:normAutofit/>
          </a:bodyPr>
          <a:lstStyle>
            <a:lvl1pPr marL="0" indent="0" algn="ctr">
              <a:buNone/>
              <a:defRPr sz="2000">
                <a:solidFill>
                  <a:schemeClr val="tx1">
                    <a:lumMod val="65000"/>
                    <a:lumOff val="3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97280"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3191256"/>
            <a:ext cx="3200400" cy="2465883"/>
          </a:xfrm>
          <a:noFill/>
          <a:ln>
            <a:solidFill>
              <a:schemeClr val="accent2"/>
            </a:solidFill>
          </a:ln>
        </p:spPr>
        <p:txBody>
          <a:bodyPr lIns="182880" tIns="9144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625274"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626864"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53269"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156448"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dirty="0"/>
              <a:t>2022</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915863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endParaRPr lang="en-US" dirty="0"/>
          </a:p>
        </p:txBody>
      </p:sp>
      <p:sp>
        <p:nvSpPr>
          <p:cNvPr id="10" name="Text Placeholder 2">
            <a:extLst>
              <a:ext uri="{FF2B5EF4-FFF2-40B4-BE49-F238E27FC236}">
                <a16:creationId xmlns:a16="http://schemas.microsoft.com/office/drawing/2014/main" id="{0DD8E1C1-2F29-4EF8-B7B9-75E2DC5049C7}"/>
              </a:ext>
            </a:extLst>
          </p:cNvPr>
          <p:cNvSpPr>
            <a:spLocks noGrp="1"/>
          </p:cNvSpPr>
          <p:nvPr>
            <p:ph type="body" idx="13"/>
          </p:nvPr>
        </p:nvSpPr>
        <p:spPr>
          <a:xfrm>
            <a:off x="831850" y="1426525"/>
            <a:ext cx="10515600" cy="457200"/>
          </a:xfrm>
        </p:spPr>
        <p:txBody>
          <a:bodyPr>
            <a:normAutofit/>
          </a:bodyPr>
          <a:lstStyle>
            <a:lvl1pPr marL="0" indent="0" algn="ct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6438"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706438"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67475"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67475"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2022</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Save Earth Pitch Deck</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A8B6EDEE-DE90-436D-BFA9-9709BE86FD0A}"/>
              </a:ext>
            </a:extLst>
          </p:cNvPr>
          <p:cNvSpPr>
            <a:spLocks noGrp="1"/>
          </p:cNvSpPr>
          <p:nvPr>
            <p:ph type="body" sz="quarter" idx="59" hasCustomPrompt="1"/>
          </p:nvPr>
        </p:nvSpPr>
        <p:spPr>
          <a:xfrm>
            <a:off x="2258568" y="2304288"/>
            <a:ext cx="1554480" cy="561975"/>
          </a:xfrm>
          <a:solidFill>
            <a:schemeClr val="accent3"/>
          </a:solidFill>
          <a:ln>
            <a:noFill/>
          </a:ln>
        </p:spPr>
        <p:txBody>
          <a:bodyPr tIns="36000" anchor="ctr" anchorCtr="0">
            <a:normAutofit/>
          </a:bodyPr>
          <a:lstStyle>
            <a:lvl1pPr marL="0" indent="0" algn="ctr">
              <a:lnSpc>
                <a:spcPct val="150000"/>
              </a:lnSpc>
              <a:spcBef>
                <a:spcPts val="3600"/>
              </a:spcBef>
              <a:buNone/>
              <a:defRPr sz="11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5FBFE975-0A80-48E8-AA52-A4674F3B96A7}"/>
              </a:ext>
            </a:extLst>
          </p:cNvPr>
          <p:cNvSpPr>
            <a:spLocks noGrp="1"/>
          </p:cNvSpPr>
          <p:nvPr>
            <p:ph type="body" sz="quarter" idx="33" hasCustomPrompt="1"/>
          </p:nvPr>
        </p:nvSpPr>
        <p:spPr>
          <a:xfrm>
            <a:off x="914399" y="3354712"/>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8BD9D56F-24FE-4F7D-8E40-A0D0AC719791}"/>
              </a:ext>
            </a:extLst>
          </p:cNvPr>
          <p:cNvSpPr>
            <a:spLocks noGrp="1"/>
          </p:cNvSpPr>
          <p:nvPr>
            <p:ph type="body" sz="quarter" idx="34" hasCustomPrompt="1"/>
          </p:nvPr>
        </p:nvSpPr>
        <p:spPr>
          <a:xfrm>
            <a:off x="19659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D46B7BD9-7D98-4035-8A5E-463BD7C3BF1D}"/>
              </a:ext>
            </a:extLst>
          </p:cNvPr>
          <p:cNvSpPr>
            <a:spLocks noGrp="1"/>
          </p:cNvSpPr>
          <p:nvPr>
            <p:ph type="body" sz="quarter" idx="35" hasCustomPrompt="1"/>
          </p:nvPr>
        </p:nvSpPr>
        <p:spPr>
          <a:xfrm>
            <a:off x="27538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8AA70B58-94EB-4879-8CBB-F170B13437D5}"/>
              </a:ext>
            </a:extLst>
          </p:cNvPr>
          <p:cNvSpPr>
            <a:spLocks noGrp="1"/>
          </p:cNvSpPr>
          <p:nvPr>
            <p:ph type="body" sz="quarter" idx="36" hasCustomPrompt="1"/>
          </p:nvPr>
        </p:nvSpPr>
        <p:spPr>
          <a:xfrm>
            <a:off x="35418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7309DED8-0AF6-493B-A2EC-E3C6524C4037}"/>
              </a:ext>
            </a:extLst>
          </p:cNvPr>
          <p:cNvSpPr>
            <a:spLocks noGrp="1"/>
          </p:cNvSpPr>
          <p:nvPr>
            <p:ph type="body" sz="quarter" idx="37" hasCustomPrompt="1"/>
          </p:nvPr>
        </p:nvSpPr>
        <p:spPr>
          <a:xfrm>
            <a:off x="432972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634511C9-82EE-4918-850A-C11AB497D8C8}"/>
              </a:ext>
            </a:extLst>
          </p:cNvPr>
          <p:cNvSpPr>
            <a:spLocks noGrp="1"/>
          </p:cNvSpPr>
          <p:nvPr>
            <p:ph type="body" sz="quarter" idx="39" hasCustomPrompt="1"/>
          </p:nvPr>
        </p:nvSpPr>
        <p:spPr>
          <a:xfrm>
            <a:off x="511764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9DFB519F-3772-4743-A8B2-EE749BE7907F}"/>
              </a:ext>
            </a:extLst>
          </p:cNvPr>
          <p:cNvSpPr>
            <a:spLocks noGrp="1"/>
          </p:cNvSpPr>
          <p:nvPr>
            <p:ph type="body" sz="quarter" idx="40" hasCustomPrompt="1"/>
          </p:nvPr>
        </p:nvSpPr>
        <p:spPr>
          <a:xfrm>
            <a:off x="59055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FF1ED3A9-45CD-4A8C-94E6-BFD948CC06A3}"/>
              </a:ext>
            </a:extLst>
          </p:cNvPr>
          <p:cNvSpPr>
            <a:spLocks noGrp="1"/>
          </p:cNvSpPr>
          <p:nvPr>
            <p:ph type="body" sz="quarter" idx="41" hasCustomPrompt="1"/>
          </p:nvPr>
        </p:nvSpPr>
        <p:spPr>
          <a:xfrm>
            <a:off x="66934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DF614219-217C-4657-8BF6-1BDE7D2907CA}"/>
              </a:ext>
            </a:extLst>
          </p:cNvPr>
          <p:cNvSpPr>
            <a:spLocks noGrp="1"/>
          </p:cNvSpPr>
          <p:nvPr>
            <p:ph type="body" sz="quarter" idx="43" hasCustomPrompt="1"/>
          </p:nvPr>
        </p:nvSpPr>
        <p:spPr>
          <a:xfrm>
            <a:off x="74814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CF5EB19D-BC9E-40FA-BC6F-DA9B98DA7DCA}"/>
              </a:ext>
            </a:extLst>
          </p:cNvPr>
          <p:cNvSpPr>
            <a:spLocks noGrp="1"/>
          </p:cNvSpPr>
          <p:nvPr>
            <p:ph type="body" sz="quarter" idx="44" hasCustomPrompt="1"/>
          </p:nvPr>
        </p:nvSpPr>
        <p:spPr>
          <a:xfrm>
            <a:off x="826932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1E8B9B06-EF32-482E-A7E7-C1BAFE1A45DC}"/>
              </a:ext>
            </a:extLst>
          </p:cNvPr>
          <p:cNvSpPr>
            <a:spLocks noGrp="1"/>
          </p:cNvSpPr>
          <p:nvPr>
            <p:ph type="body" sz="quarter" idx="42" hasCustomPrompt="1"/>
          </p:nvPr>
        </p:nvSpPr>
        <p:spPr>
          <a:xfrm>
            <a:off x="905724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B243085E-635F-44B9-A90B-BCE5763AD3EB}"/>
              </a:ext>
            </a:extLst>
          </p:cNvPr>
          <p:cNvSpPr>
            <a:spLocks noGrp="1"/>
          </p:cNvSpPr>
          <p:nvPr>
            <p:ph type="body" sz="quarter" idx="45" hasCustomPrompt="1"/>
          </p:nvPr>
        </p:nvSpPr>
        <p:spPr>
          <a:xfrm>
            <a:off x="98451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5E2D6E88-5F8C-4406-9211-D4A50B968BA2}"/>
              </a:ext>
            </a:extLst>
          </p:cNvPr>
          <p:cNvSpPr>
            <a:spLocks noGrp="1"/>
          </p:cNvSpPr>
          <p:nvPr>
            <p:ph type="body" sz="quarter" idx="46" hasCustomPrompt="1"/>
          </p:nvPr>
        </p:nvSpPr>
        <p:spPr>
          <a:xfrm>
            <a:off x="10633085"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CC994534-ACB6-4B33-A7F8-59ED88636D97}"/>
              </a:ext>
            </a:extLst>
          </p:cNvPr>
          <p:cNvSpPr>
            <a:spLocks noGrp="1"/>
          </p:cNvSpPr>
          <p:nvPr>
            <p:ph type="body" sz="quarter" idx="38" hasCustomPrompt="1"/>
          </p:nvPr>
        </p:nvSpPr>
        <p:spPr>
          <a:xfrm>
            <a:off x="914400" y="4292468"/>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BFBFB5AF-B984-48A4-A2D5-B0F9A7168B93}"/>
              </a:ext>
            </a:extLst>
          </p:cNvPr>
          <p:cNvSpPr>
            <a:spLocks noGrp="1"/>
          </p:cNvSpPr>
          <p:nvPr>
            <p:ph type="body" sz="quarter" idx="47" hasCustomPrompt="1"/>
          </p:nvPr>
        </p:nvSpPr>
        <p:spPr>
          <a:xfrm>
            <a:off x="1969915"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5920D2EA-A217-4744-834D-D00BD41BD38F}"/>
              </a:ext>
            </a:extLst>
          </p:cNvPr>
          <p:cNvSpPr>
            <a:spLocks noGrp="1"/>
          </p:cNvSpPr>
          <p:nvPr>
            <p:ph type="body" sz="quarter" idx="48" hasCustomPrompt="1"/>
          </p:nvPr>
        </p:nvSpPr>
        <p:spPr>
          <a:xfrm>
            <a:off x="2757602"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FD2FC71C-590D-4C50-9D20-D98F73D84422}"/>
              </a:ext>
            </a:extLst>
          </p:cNvPr>
          <p:cNvSpPr>
            <a:spLocks noGrp="1"/>
          </p:cNvSpPr>
          <p:nvPr>
            <p:ph type="body" sz="quarter" idx="49" hasCustomPrompt="1"/>
          </p:nvPr>
        </p:nvSpPr>
        <p:spPr>
          <a:xfrm>
            <a:off x="3545289"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AD895D25-09BE-492D-944C-8B0E710ADF19}"/>
              </a:ext>
            </a:extLst>
          </p:cNvPr>
          <p:cNvSpPr>
            <a:spLocks noGrp="1"/>
          </p:cNvSpPr>
          <p:nvPr>
            <p:ph type="body" sz="quarter" idx="50" hasCustomPrompt="1"/>
          </p:nvPr>
        </p:nvSpPr>
        <p:spPr>
          <a:xfrm>
            <a:off x="4332976"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F6192086-61CF-42A5-905D-851D1EEBC250}"/>
              </a:ext>
            </a:extLst>
          </p:cNvPr>
          <p:cNvSpPr>
            <a:spLocks noGrp="1"/>
          </p:cNvSpPr>
          <p:nvPr>
            <p:ph type="body" sz="quarter" idx="51" hasCustomPrompt="1"/>
          </p:nvPr>
        </p:nvSpPr>
        <p:spPr>
          <a:xfrm>
            <a:off x="5120663"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FD1AF556-814F-4B48-B1F0-29450A009046}"/>
              </a:ext>
            </a:extLst>
          </p:cNvPr>
          <p:cNvSpPr>
            <a:spLocks noGrp="1"/>
          </p:cNvSpPr>
          <p:nvPr>
            <p:ph type="body" sz="quarter" idx="52" hasCustomPrompt="1"/>
          </p:nvPr>
        </p:nvSpPr>
        <p:spPr>
          <a:xfrm>
            <a:off x="5908350"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EEEE7A48-BA7F-4AD6-948F-8AF34748D377}"/>
              </a:ext>
            </a:extLst>
          </p:cNvPr>
          <p:cNvSpPr>
            <a:spLocks noGrp="1"/>
          </p:cNvSpPr>
          <p:nvPr>
            <p:ph type="body" sz="quarter" idx="53" hasCustomPrompt="1"/>
          </p:nvPr>
        </p:nvSpPr>
        <p:spPr>
          <a:xfrm>
            <a:off x="6696037"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1ECC3963-8620-45EA-8E9B-B5ED79CD7A41}"/>
              </a:ext>
            </a:extLst>
          </p:cNvPr>
          <p:cNvSpPr>
            <a:spLocks noGrp="1"/>
          </p:cNvSpPr>
          <p:nvPr>
            <p:ph type="body" sz="quarter" idx="55" hasCustomPrompt="1"/>
          </p:nvPr>
        </p:nvSpPr>
        <p:spPr>
          <a:xfrm>
            <a:off x="7483724"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8A5FB4BB-2FEF-496A-8E3A-C4D43AE0498C}"/>
              </a:ext>
            </a:extLst>
          </p:cNvPr>
          <p:cNvSpPr>
            <a:spLocks noGrp="1"/>
          </p:cNvSpPr>
          <p:nvPr>
            <p:ph type="body" sz="quarter" idx="56" hasCustomPrompt="1"/>
          </p:nvPr>
        </p:nvSpPr>
        <p:spPr>
          <a:xfrm>
            <a:off x="8271411"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A7187E67-FC95-4CA0-9570-815E315916E5}"/>
              </a:ext>
            </a:extLst>
          </p:cNvPr>
          <p:cNvSpPr>
            <a:spLocks noGrp="1"/>
          </p:cNvSpPr>
          <p:nvPr>
            <p:ph type="body" sz="quarter" idx="54" hasCustomPrompt="1"/>
          </p:nvPr>
        </p:nvSpPr>
        <p:spPr>
          <a:xfrm>
            <a:off x="9059098"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D03EF82F-F37F-48CB-A978-E3BAD66F5C7D}"/>
              </a:ext>
            </a:extLst>
          </p:cNvPr>
          <p:cNvSpPr>
            <a:spLocks noGrp="1"/>
          </p:cNvSpPr>
          <p:nvPr>
            <p:ph type="body" sz="quarter" idx="57" hasCustomPrompt="1"/>
          </p:nvPr>
        </p:nvSpPr>
        <p:spPr>
          <a:xfrm>
            <a:off x="9846785"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5F250D41-02CE-4633-9E26-F722FCA110BB}"/>
              </a:ext>
            </a:extLst>
          </p:cNvPr>
          <p:cNvSpPr>
            <a:spLocks noGrp="1"/>
          </p:cNvSpPr>
          <p:nvPr>
            <p:ph type="body" sz="quarter" idx="58" hasCustomPrompt="1"/>
          </p:nvPr>
        </p:nvSpPr>
        <p:spPr>
          <a:xfrm>
            <a:off x="10634472"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cxnSp>
        <p:nvCxnSpPr>
          <p:cNvPr id="8" name="Straight Connector 7">
            <a:extLst>
              <a:ext uri="{FF2B5EF4-FFF2-40B4-BE49-F238E27FC236}">
                <a16:creationId xmlns:a16="http://schemas.microsoft.com/office/drawing/2014/main" id="{711E3559-68CA-437E-BD12-A9953AE1E88F}"/>
              </a:ext>
              <a:ext uri="{C183D7F6-B498-43B3-948B-1728B52AA6E4}">
                <adec:decorative xmlns:adec="http://schemas.microsoft.com/office/drawing/2017/decorative" val="1"/>
              </a:ext>
            </a:extLst>
          </p:cNvPr>
          <p:cNvCxnSpPr/>
          <p:nvPr userDrawn="1"/>
        </p:nvCxnSpPr>
        <p:spPr>
          <a:xfrm>
            <a:off x="940445" y="4069080"/>
            <a:ext cx="10332720"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Date Placeholder 1">
            <a:extLst>
              <a:ext uri="{FF2B5EF4-FFF2-40B4-BE49-F238E27FC236}">
                <a16:creationId xmlns:a16="http://schemas.microsoft.com/office/drawing/2014/main" id="{62C0F98D-B2D7-4EDC-ADD0-9B61A901FCEA}"/>
              </a:ext>
            </a:extLst>
          </p:cNvPr>
          <p:cNvSpPr>
            <a:spLocks noGrp="1"/>
          </p:cNvSpPr>
          <p:nvPr>
            <p:ph type="dt" sz="half" idx="60"/>
          </p:nvPr>
        </p:nvSpPr>
        <p:spPr>
          <a:xfrm>
            <a:off x="838200" y="6356350"/>
            <a:ext cx="2743200" cy="365125"/>
          </a:xfrm>
        </p:spPr>
        <p:txBody>
          <a:bodyPr/>
          <a:lstStyle/>
          <a:p>
            <a:r>
              <a:rPr lang="en-US" dirty="0"/>
              <a:t>2022</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Save Earth Pitch Deck</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242866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685925"/>
            <a:ext cx="10515600" cy="40970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2022</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Save Earth Pitch Deck</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option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8402"/>
            <a:ext cx="2286000" cy="356616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5359799"/>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5743005"/>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8798"/>
            <a:ext cx="2286000" cy="3566160"/>
          </a:xfrm>
          <a:solidFill>
            <a:schemeClr val="accent6"/>
          </a:solidFill>
        </p:spPr>
        <p:txBody>
          <a:bodyPr/>
          <a:lstStyle/>
          <a:p>
            <a:r>
              <a:rPr lang="en-US"/>
              <a:t>Click icon to add picture</a:t>
            </a:r>
            <a:endParaRPr lang="en-US" dirty="0"/>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8402"/>
            <a:ext cx="2286000" cy="3566160"/>
          </a:xfrm>
          <a:solidFill>
            <a:schemeClr val="accent6"/>
          </a:solidFill>
        </p:spPr>
        <p:txBody>
          <a:bodyPr/>
          <a:lstStyle/>
          <a:p>
            <a:r>
              <a:rPr lang="en-US"/>
              <a:t>Click icon to add picture</a:t>
            </a:r>
            <a:endParaRPr lang="en-US" dirty="0"/>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8798"/>
            <a:ext cx="2286000" cy="3566160"/>
          </a:xfrm>
          <a:solidFill>
            <a:schemeClr val="accent6"/>
          </a:solidFill>
        </p:spPr>
        <p:txBody>
          <a:bodyPr/>
          <a:lstStyle/>
          <a:p>
            <a:r>
              <a:rPr lang="en-US"/>
              <a:t>Click icon to add picture</a:t>
            </a:r>
            <a:endParaRPr lang="en-US" dirty="0"/>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option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7141"/>
            <a:ext cx="2286000" cy="155448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7537"/>
            <a:ext cx="2286000" cy="1554480"/>
          </a:xfrm>
          <a:solidFill>
            <a:schemeClr val="accent6"/>
          </a:solidFill>
        </p:spPr>
        <p:txBody>
          <a:bodyPr/>
          <a:lstStyle/>
          <a:p>
            <a:r>
              <a:rPr lang="en-US"/>
              <a:t>Click icon to add picture</a:t>
            </a:r>
            <a:endParaRPr lang="en-US" dirty="0"/>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3323409"/>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3611203"/>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7141"/>
            <a:ext cx="2286000" cy="1554480"/>
          </a:xfrm>
          <a:solidFill>
            <a:schemeClr val="accent6"/>
          </a:solidFill>
        </p:spPr>
        <p:txBody>
          <a:bodyPr/>
          <a:lstStyle/>
          <a:p>
            <a:r>
              <a:rPr lang="en-US"/>
              <a:t>Click icon to add picture</a:t>
            </a:r>
            <a:endParaRPr lang="en-US" dirty="0"/>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7141"/>
            <a:ext cx="2286000" cy="1554480"/>
          </a:xfrm>
          <a:solidFill>
            <a:schemeClr val="accent6"/>
          </a:solidFill>
        </p:spPr>
        <p:txBody>
          <a:bodyPr/>
          <a:lstStyle/>
          <a:p>
            <a:r>
              <a:rPr lang="en-US"/>
              <a:t>Click icon to add picture</a:t>
            </a:r>
            <a:endParaRPr lang="en-US" dirty="0"/>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44" name="Picture Placeholder 6">
            <a:extLst>
              <a:ext uri="{FF2B5EF4-FFF2-40B4-BE49-F238E27FC236}">
                <a16:creationId xmlns:a16="http://schemas.microsoft.com/office/drawing/2014/main" id="{27688D91-F8AA-4C0A-BF29-90F8FE202DAC}"/>
              </a:ext>
            </a:extLst>
          </p:cNvPr>
          <p:cNvSpPr>
            <a:spLocks noGrp="1"/>
          </p:cNvSpPr>
          <p:nvPr>
            <p:ph type="pic" sz="quarter" idx="25"/>
          </p:nvPr>
        </p:nvSpPr>
        <p:spPr>
          <a:xfrm>
            <a:off x="1325219" y="4131915"/>
            <a:ext cx="2286000" cy="1554480"/>
          </a:xfrm>
          <a:solidFill>
            <a:schemeClr val="accent6"/>
          </a:solidFill>
        </p:spPr>
        <p:txBody>
          <a:bodyPr/>
          <a:lstStyle/>
          <a:p>
            <a:r>
              <a:rPr lang="en-US"/>
              <a:t>Click icon to add picture</a:t>
            </a:r>
            <a:endParaRPr lang="en-US" dirty="0"/>
          </a:p>
        </p:txBody>
      </p:sp>
      <p:sp>
        <p:nvSpPr>
          <p:cNvPr id="45" name="Text Placeholder 8">
            <a:extLst>
              <a:ext uri="{FF2B5EF4-FFF2-40B4-BE49-F238E27FC236}">
                <a16:creationId xmlns:a16="http://schemas.microsoft.com/office/drawing/2014/main" id="{D9AECBF7-0508-4905-9DF6-C0FF9D9ADA48}"/>
              </a:ext>
            </a:extLst>
          </p:cNvPr>
          <p:cNvSpPr>
            <a:spLocks noGrp="1"/>
          </p:cNvSpPr>
          <p:nvPr>
            <p:ph type="body" sz="quarter" idx="26" hasCustomPrompt="1"/>
          </p:nvPr>
        </p:nvSpPr>
        <p:spPr>
          <a:xfrm>
            <a:off x="1325219"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46" name="Text Placeholder 8">
            <a:extLst>
              <a:ext uri="{FF2B5EF4-FFF2-40B4-BE49-F238E27FC236}">
                <a16:creationId xmlns:a16="http://schemas.microsoft.com/office/drawing/2014/main" id="{A7F920A3-CA67-4CD0-A639-1CE803DE26F8}"/>
              </a:ext>
            </a:extLst>
          </p:cNvPr>
          <p:cNvSpPr>
            <a:spLocks noGrp="1"/>
          </p:cNvSpPr>
          <p:nvPr>
            <p:ph type="body" sz="quarter" idx="27" hasCustomPrompt="1"/>
          </p:nvPr>
        </p:nvSpPr>
        <p:spPr>
          <a:xfrm>
            <a:off x="1325219"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47" name="Picture Placeholder 6">
            <a:extLst>
              <a:ext uri="{FF2B5EF4-FFF2-40B4-BE49-F238E27FC236}">
                <a16:creationId xmlns:a16="http://schemas.microsoft.com/office/drawing/2014/main" id="{463E2C69-9A20-4A90-8F45-4EE6CFD469B6}"/>
              </a:ext>
            </a:extLst>
          </p:cNvPr>
          <p:cNvSpPr>
            <a:spLocks noGrp="1"/>
          </p:cNvSpPr>
          <p:nvPr>
            <p:ph type="pic" sz="quarter" idx="28"/>
          </p:nvPr>
        </p:nvSpPr>
        <p:spPr>
          <a:xfrm>
            <a:off x="3743740" y="4132311"/>
            <a:ext cx="2286000" cy="1554480"/>
          </a:xfrm>
          <a:solidFill>
            <a:schemeClr val="accent6"/>
          </a:solidFill>
        </p:spPr>
        <p:txBody>
          <a:bodyPr/>
          <a:lstStyle/>
          <a:p>
            <a:r>
              <a:rPr lang="en-US"/>
              <a:t>Click icon to add picture</a:t>
            </a:r>
            <a:endParaRPr lang="en-US" dirty="0"/>
          </a:p>
        </p:txBody>
      </p:sp>
      <p:sp>
        <p:nvSpPr>
          <p:cNvPr id="48" name="Text Placeholder 8">
            <a:extLst>
              <a:ext uri="{FF2B5EF4-FFF2-40B4-BE49-F238E27FC236}">
                <a16:creationId xmlns:a16="http://schemas.microsoft.com/office/drawing/2014/main" id="{D33409A7-C60B-4AD7-AFDF-23C2F042CECE}"/>
              </a:ext>
            </a:extLst>
          </p:cNvPr>
          <p:cNvSpPr>
            <a:spLocks noGrp="1"/>
          </p:cNvSpPr>
          <p:nvPr>
            <p:ph type="body" sz="quarter" idx="29" hasCustomPrompt="1"/>
          </p:nvPr>
        </p:nvSpPr>
        <p:spPr>
          <a:xfrm>
            <a:off x="3743740" y="573818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49" name="Text Placeholder 8">
            <a:extLst>
              <a:ext uri="{FF2B5EF4-FFF2-40B4-BE49-F238E27FC236}">
                <a16:creationId xmlns:a16="http://schemas.microsoft.com/office/drawing/2014/main" id="{4870155B-647D-44E9-AE54-24D2BB2404BF}"/>
              </a:ext>
            </a:extLst>
          </p:cNvPr>
          <p:cNvSpPr>
            <a:spLocks noGrp="1"/>
          </p:cNvSpPr>
          <p:nvPr>
            <p:ph type="body" sz="quarter" idx="30" hasCustomPrompt="1"/>
          </p:nvPr>
        </p:nvSpPr>
        <p:spPr>
          <a:xfrm>
            <a:off x="3743740" y="602597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50" name="Picture Placeholder 6">
            <a:extLst>
              <a:ext uri="{FF2B5EF4-FFF2-40B4-BE49-F238E27FC236}">
                <a16:creationId xmlns:a16="http://schemas.microsoft.com/office/drawing/2014/main" id="{3876D40F-6DE8-45F1-B56E-986312109BAC}"/>
              </a:ext>
            </a:extLst>
          </p:cNvPr>
          <p:cNvSpPr>
            <a:spLocks noGrp="1"/>
          </p:cNvSpPr>
          <p:nvPr>
            <p:ph type="pic" sz="quarter" idx="31"/>
          </p:nvPr>
        </p:nvSpPr>
        <p:spPr>
          <a:xfrm>
            <a:off x="6162261" y="4131915"/>
            <a:ext cx="2286000" cy="1554480"/>
          </a:xfrm>
          <a:solidFill>
            <a:schemeClr val="accent6"/>
          </a:solidFill>
        </p:spPr>
        <p:txBody>
          <a:bodyPr/>
          <a:lstStyle/>
          <a:p>
            <a:r>
              <a:rPr lang="en-US"/>
              <a:t>Click icon to add picture</a:t>
            </a:r>
            <a:endParaRPr lang="en-US" dirty="0"/>
          </a:p>
        </p:txBody>
      </p:sp>
      <p:sp>
        <p:nvSpPr>
          <p:cNvPr id="51" name="Text Placeholder 8">
            <a:extLst>
              <a:ext uri="{FF2B5EF4-FFF2-40B4-BE49-F238E27FC236}">
                <a16:creationId xmlns:a16="http://schemas.microsoft.com/office/drawing/2014/main" id="{D0A39ABE-EF7B-477F-A346-C5CDA9F5D63A}"/>
              </a:ext>
            </a:extLst>
          </p:cNvPr>
          <p:cNvSpPr>
            <a:spLocks noGrp="1"/>
          </p:cNvSpPr>
          <p:nvPr>
            <p:ph type="body" sz="quarter" idx="32" hasCustomPrompt="1"/>
          </p:nvPr>
        </p:nvSpPr>
        <p:spPr>
          <a:xfrm>
            <a:off x="6162261"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52" name="Text Placeholder 8">
            <a:extLst>
              <a:ext uri="{FF2B5EF4-FFF2-40B4-BE49-F238E27FC236}">
                <a16:creationId xmlns:a16="http://schemas.microsoft.com/office/drawing/2014/main" id="{7787A6CA-4AF6-46F5-BA39-50F328D9A86E}"/>
              </a:ext>
            </a:extLst>
          </p:cNvPr>
          <p:cNvSpPr>
            <a:spLocks noGrp="1"/>
          </p:cNvSpPr>
          <p:nvPr>
            <p:ph type="body" sz="quarter" idx="33" hasCustomPrompt="1"/>
          </p:nvPr>
        </p:nvSpPr>
        <p:spPr>
          <a:xfrm>
            <a:off x="6162261"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53" name="Picture Placeholder 6">
            <a:extLst>
              <a:ext uri="{FF2B5EF4-FFF2-40B4-BE49-F238E27FC236}">
                <a16:creationId xmlns:a16="http://schemas.microsoft.com/office/drawing/2014/main" id="{EC171A7C-639D-47C1-A626-7E4772629B28}"/>
              </a:ext>
            </a:extLst>
          </p:cNvPr>
          <p:cNvSpPr>
            <a:spLocks noGrp="1"/>
          </p:cNvSpPr>
          <p:nvPr>
            <p:ph type="pic" sz="quarter" idx="34"/>
          </p:nvPr>
        </p:nvSpPr>
        <p:spPr>
          <a:xfrm>
            <a:off x="8580782" y="4131915"/>
            <a:ext cx="2286000" cy="1554480"/>
          </a:xfrm>
          <a:solidFill>
            <a:schemeClr val="accent6"/>
          </a:solidFill>
        </p:spPr>
        <p:txBody>
          <a:bodyPr/>
          <a:lstStyle/>
          <a:p>
            <a:r>
              <a:rPr lang="en-US"/>
              <a:t>Click icon to add picture</a:t>
            </a:r>
            <a:endParaRPr lang="en-US" dirty="0"/>
          </a:p>
        </p:txBody>
      </p:sp>
      <p:sp>
        <p:nvSpPr>
          <p:cNvPr id="54" name="Text Placeholder 8">
            <a:extLst>
              <a:ext uri="{FF2B5EF4-FFF2-40B4-BE49-F238E27FC236}">
                <a16:creationId xmlns:a16="http://schemas.microsoft.com/office/drawing/2014/main" id="{674313BD-D2AD-4F0E-96FE-469C176818BD}"/>
              </a:ext>
            </a:extLst>
          </p:cNvPr>
          <p:cNvSpPr>
            <a:spLocks noGrp="1"/>
          </p:cNvSpPr>
          <p:nvPr>
            <p:ph type="body" sz="quarter" idx="35" hasCustomPrompt="1"/>
          </p:nvPr>
        </p:nvSpPr>
        <p:spPr>
          <a:xfrm>
            <a:off x="8580782"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55" name="Text Placeholder 8">
            <a:extLst>
              <a:ext uri="{FF2B5EF4-FFF2-40B4-BE49-F238E27FC236}">
                <a16:creationId xmlns:a16="http://schemas.microsoft.com/office/drawing/2014/main" id="{7141AE4E-36D0-4176-9FCB-E5803788939E}"/>
              </a:ext>
            </a:extLst>
          </p:cNvPr>
          <p:cNvSpPr>
            <a:spLocks noGrp="1"/>
          </p:cNvSpPr>
          <p:nvPr>
            <p:ph type="body" sz="quarter" idx="36" hasCustomPrompt="1"/>
          </p:nvPr>
        </p:nvSpPr>
        <p:spPr>
          <a:xfrm>
            <a:off x="8580782"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07401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14" name="Content Placeholder 13">
            <a:extLst>
              <a:ext uri="{FF2B5EF4-FFF2-40B4-BE49-F238E27FC236}">
                <a16:creationId xmlns:a16="http://schemas.microsoft.com/office/drawing/2014/main" id="{01F6AC7C-4EFC-4C76-8784-963130151FD5}"/>
              </a:ext>
            </a:extLst>
          </p:cNvPr>
          <p:cNvSpPr>
            <a:spLocks noGrp="1"/>
          </p:cNvSpPr>
          <p:nvPr>
            <p:ph sz="quarter" idx="28" hasCustomPrompt="1"/>
          </p:nvPr>
        </p:nvSpPr>
        <p:spPr>
          <a:xfrm>
            <a:off x="1137509" y="1859777"/>
            <a:ext cx="1819656" cy="1517904"/>
          </a:xfrm>
        </p:spPr>
        <p:txBody>
          <a:bodyPr anchor="ctr">
            <a:normAutofit/>
          </a:bodyPr>
          <a:lstStyle>
            <a:lvl1pPr marL="0" indent="0" algn="ctr">
              <a:buNone/>
              <a:defRPr sz="1800"/>
            </a:lvl1pPr>
          </a:lstStyle>
          <a:p>
            <a:pPr lvl="0"/>
            <a:r>
              <a:rPr lang="en-US" dirty="0"/>
              <a:t>Add content</a:t>
            </a:r>
          </a:p>
        </p:txBody>
      </p:sp>
      <p:sp>
        <p:nvSpPr>
          <p:cNvPr id="8" name="Text Placeholder 7">
            <a:extLst>
              <a:ext uri="{FF2B5EF4-FFF2-40B4-BE49-F238E27FC236}">
                <a16:creationId xmlns:a16="http://schemas.microsoft.com/office/drawing/2014/main" id="{02AED95B-59A7-4359-BD74-24F920F7153F}"/>
              </a:ext>
            </a:extLst>
          </p:cNvPr>
          <p:cNvSpPr>
            <a:spLocks noGrp="1"/>
          </p:cNvSpPr>
          <p:nvPr>
            <p:ph type="body" sz="quarter" idx="13" hasCustomPrompt="1"/>
          </p:nvPr>
        </p:nvSpPr>
        <p:spPr>
          <a:xfrm>
            <a:off x="1018637"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9" name="Text Placeholder 7">
            <a:extLst>
              <a:ext uri="{FF2B5EF4-FFF2-40B4-BE49-F238E27FC236}">
                <a16:creationId xmlns:a16="http://schemas.microsoft.com/office/drawing/2014/main" id="{286DAE13-A93D-453A-8164-3F1E97F8F24B}"/>
              </a:ext>
            </a:extLst>
          </p:cNvPr>
          <p:cNvSpPr>
            <a:spLocks noGrp="1"/>
          </p:cNvSpPr>
          <p:nvPr>
            <p:ph type="body" sz="quarter" idx="14" hasCustomPrompt="1"/>
          </p:nvPr>
        </p:nvSpPr>
        <p:spPr>
          <a:xfrm>
            <a:off x="1034480"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10" name="Text Placeholder 7">
            <a:extLst>
              <a:ext uri="{FF2B5EF4-FFF2-40B4-BE49-F238E27FC236}">
                <a16:creationId xmlns:a16="http://schemas.microsoft.com/office/drawing/2014/main" id="{1FD2C3F4-5FD0-4B09-A5D5-7365D61084F0}"/>
              </a:ext>
            </a:extLst>
          </p:cNvPr>
          <p:cNvSpPr>
            <a:spLocks noGrp="1"/>
          </p:cNvSpPr>
          <p:nvPr>
            <p:ph type="body" sz="quarter" idx="15" hasCustomPrompt="1"/>
          </p:nvPr>
        </p:nvSpPr>
        <p:spPr>
          <a:xfrm>
            <a:off x="1034480"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28" name="Content Placeholder 13">
            <a:extLst>
              <a:ext uri="{FF2B5EF4-FFF2-40B4-BE49-F238E27FC236}">
                <a16:creationId xmlns:a16="http://schemas.microsoft.com/office/drawing/2014/main" id="{7BF6ABBB-7B41-4F0C-8416-9C72862D93CB}"/>
              </a:ext>
            </a:extLst>
          </p:cNvPr>
          <p:cNvSpPr>
            <a:spLocks noGrp="1"/>
          </p:cNvSpPr>
          <p:nvPr>
            <p:ph sz="quarter" idx="29" hasCustomPrompt="1"/>
          </p:nvPr>
        </p:nvSpPr>
        <p:spPr>
          <a:xfrm>
            <a:off x="3859487" y="1859777"/>
            <a:ext cx="1819656" cy="1517904"/>
          </a:xfrm>
        </p:spPr>
        <p:txBody>
          <a:bodyPr anchor="ctr">
            <a:normAutofit/>
          </a:bodyPr>
          <a:lstStyle>
            <a:lvl1pPr marL="0" indent="0" algn="ctr">
              <a:buNone/>
              <a:defRPr sz="1800"/>
            </a:lvl1pPr>
          </a:lstStyle>
          <a:p>
            <a:pPr lvl="0"/>
            <a:r>
              <a:rPr lang="en-US" dirty="0"/>
              <a:t>Add content</a:t>
            </a:r>
          </a:p>
        </p:txBody>
      </p:sp>
      <p:sp>
        <p:nvSpPr>
          <p:cNvPr id="30" name="Text Placeholder 7">
            <a:extLst>
              <a:ext uri="{FF2B5EF4-FFF2-40B4-BE49-F238E27FC236}">
                <a16:creationId xmlns:a16="http://schemas.microsoft.com/office/drawing/2014/main" id="{E1B58033-4461-43F1-8E7C-C6E5988BDE88}"/>
              </a:ext>
            </a:extLst>
          </p:cNvPr>
          <p:cNvSpPr>
            <a:spLocks noGrp="1"/>
          </p:cNvSpPr>
          <p:nvPr>
            <p:ph type="body" sz="quarter" idx="17" hasCustomPrompt="1"/>
          </p:nvPr>
        </p:nvSpPr>
        <p:spPr>
          <a:xfrm>
            <a:off x="3740615"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1" name="Text Placeholder 7">
            <a:extLst>
              <a:ext uri="{FF2B5EF4-FFF2-40B4-BE49-F238E27FC236}">
                <a16:creationId xmlns:a16="http://schemas.microsoft.com/office/drawing/2014/main" id="{80CE999C-FC94-4BF1-BBCE-0A3A9340971B}"/>
              </a:ext>
            </a:extLst>
          </p:cNvPr>
          <p:cNvSpPr>
            <a:spLocks noGrp="1"/>
          </p:cNvSpPr>
          <p:nvPr>
            <p:ph type="body" sz="quarter" idx="18" hasCustomPrompt="1"/>
          </p:nvPr>
        </p:nvSpPr>
        <p:spPr>
          <a:xfrm>
            <a:off x="375645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2" name="Text Placeholder 7">
            <a:extLst>
              <a:ext uri="{FF2B5EF4-FFF2-40B4-BE49-F238E27FC236}">
                <a16:creationId xmlns:a16="http://schemas.microsoft.com/office/drawing/2014/main" id="{6AFDE949-FC25-431E-8298-75F5A7B83A16}"/>
              </a:ext>
            </a:extLst>
          </p:cNvPr>
          <p:cNvSpPr>
            <a:spLocks noGrp="1"/>
          </p:cNvSpPr>
          <p:nvPr>
            <p:ph type="body" sz="quarter" idx="19" hasCustomPrompt="1"/>
          </p:nvPr>
        </p:nvSpPr>
        <p:spPr>
          <a:xfrm>
            <a:off x="375645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29" name="Content Placeholder 13">
            <a:extLst>
              <a:ext uri="{FF2B5EF4-FFF2-40B4-BE49-F238E27FC236}">
                <a16:creationId xmlns:a16="http://schemas.microsoft.com/office/drawing/2014/main" id="{426B07AE-648A-4C6E-8FE4-B8C6D4A1B42E}"/>
              </a:ext>
            </a:extLst>
          </p:cNvPr>
          <p:cNvSpPr>
            <a:spLocks noGrp="1"/>
          </p:cNvSpPr>
          <p:nvPr>
            <p:ph sz="quarter" idx="30" hasCustomPrompt="1"/>
          </p:nvPr>
        </p:nvSpPr>
        <p:spPr>
          <a:xfrm>
            <a:off x="6549780" y="1859777"/>
            <a:ext cx="1819656" cy="1517904"/>
          </a:xfrm>
        </p:spPr>
        <p:txBody>
          <a:bodyPr anchor="ctr">
            <a:normAutofit/>
          </a:bodyPr>
          <a:lstStyle>
            <a:lvl1pPr marL="0" indent="0" algn="ctr">
              <a:buNone/>
              <a:defRPr sz="1800"/>
            </a:lvl1pPr>
          </a:lstStyle>
          <a:p>
            <a:pPr lvl="0"/>
            <a:r>
              <a:rPr lang="en-US" dirty="0"/>
              <a:t>Add content</a:t>
            </a:r>
          </a:p>
        </p:txBody>
      </p:sp>
      <p:sp>
        <p:nvSpPr>
          <p:cNvPr id="34" name="Text Placeholder 7">
            <a:extLst>
              <a:ext uri="{FF2B5EF4-FFF2-40B4-BE49-F238E27FC236}">
                <a16:creationId xmlns:a16="http://schemas.microsoft.com/office/drawing/2014/main" id="{BAB49F71-4118-47B2-B571-8DC9A3E94024}"/>
              </a:ext>
            </a:extLst>
          </p:cNvPr>
          <p:cNvSpPr>
            <a:spLocks noGrp="1"/>
          </p:cNvSpPr>
          <p:nvPr>
            <p:ph type="body" sz="quarter" idx="21" hasCustomPrompt="1"/>
          </p:nvPr>
        </p:nvSpPr>
        <p:spPr>
          <a:xfrm>
            <a:off x="6430908"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5" name="Text Placeholder 7">
            <a:extLst>
              <a:ext uri="{FF2B5EF4-FFF2-40B4-BE49-F238E27FC236}">
                <a16:creationId xmlns:a16="http://schemas.microsoft.com/office/drawing/2014/main" id="{E6D674D8-A1E4-4A7E-929B-32FBA30823A3}"/>
              </a:ext>
            </a:extLst>
          </p:cNvPr>
          <p:cNvSpPr>
            <a:spLocks noGrp="1"/>
          </p:cNvSpPr>
          <p:nvPr>
            <p:ph type="body" sz="quarter" idx="22" hasCustomPrompt="1"/>
          </p:nvPr>
        </p:nvSpPr>
        <p:spPr>
          <a:xfrm>
            <a:off x="643090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6" name="Text Placeholder 7">
            <a:extLst>
              <a:ext uri="{FF2B5EF4-FFF2-40B4-BE49-F238E27FC236}">
                <a16:creationId xmlns:a16="http://schemas.microsoft.com/office/drawing/2014/main" id="{18E1E8CE-0AA4-4E2F-8DD0-006946935ADA}"/>
              </a:ext>
            </a:extLst>
          </p:cNvPr>
          <p:cNvSpPr>
            <a:spLocks noGrp="1"/>
          </p:cNvSpPr>
          <p:nvPr>
            <p:ph type="body" sz="quarter" idx="23" hasCustomPrompt="1"/>
          </p:nvPr>
        </p:nvSpPr>
        <p:spPr>
          <a:xfrm>
            <a:off x="643090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42" name="Content Placeholder 13">
            <a:extLst>
              <a:ext uri="{FF2B5EF4-FFF2-40B4-BE49-F238E27FC236}">
                <a16:creationId xmlns:a16="http://schemas.microsoft.com/office/drawing/2014/main" id="{0C1E203C-1E7A-4194-97B0-B477E6F37235}"/>
              </a:ext>
            </a:extLst>
          </p:cNvPr>
          <p:cNvSpPr>
            <a:spLocks noGrp="1"/>
          </p:cNvSpPr>
          <p:nvPr>
            <p:ph sz="quarter" idx="31" hasCustomPrompt="1"/>
          </p:nvPr>
        </p:nvSpPr>
        <p:spPr>
          <a:xfrm>
            <a:off x="9264601" y="1859777"/>
            <a:ext cx="1819656" cy="1517904"/>
          </a:xfrm>
        </p:spPr>
        <p:txBody>
          <a:bodyPr anchor="ctr">
            <a:normAutofit/>
          </a:bodyPr>
          <a:lstStyle>
            <a:lvl1pPr marL="0" indent="0" algn="ctr">
              <a:buNone/>
              <a:defRPr sz="1800"/>
            </a:lvl1pPr>
          </a:lstStyle>
          <a:p>
            <a:pPr lvl="0"/>
            <a:r>
              <a:rPr lang="en-US" dirty="0"/>
              <a:t>Add content</a:t>
            </a:r>
          </a:p>
        </p:txBody>
      </p:sp>
      <p:sp>
        <p:nvSpPr>
          <p:cNvPr id="38" name="Text Placeholder 7">
            <a:extLst>
              <a:ext uri="{FF2B5EF4-FFF2-40B4-BE49-F238E27FC236}">
                <a16:creationId xmlns:a16="http://schemas.microsoft.com/office/drawing/2014/main" id="{C03A45F5-F36F-429B-9C83-90B1DB716F22}"/>
              </a:ext>
            </a:extLst>
          </p:cNvPr>
          <p:cNvSpPr>
            <a:spLocks noGrp="1"/>
          </p:cNvSpPr>
          <p:nvPr>
            <p:ph type="body" sz="quarter" idx="25" hasCustomPrompt="1"/>
          </p:nvPr>
        </p:nvSpPr>
        <p:spPr>
          <a:xfrm>
            <a:off x="9145729"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9" name="Text Placeholder 7">
            <a:extLst>
              <a:ext uri="{FF2B5EF4-FFF2-40B4-BE49-F238E27FC236}">
                <a16:creationId xmlns:a16="http://schemas.microsoft.com/office/drawing/2014/main" id="{6A7CD68A-F84C-4F36-A46D-DB7BA329AB0B}"/>
              </a:ext>
            </a:extLst>
          </p:cNvPr>
          <p:cNvSpPr>
            <a:spLocks noGrp="1"/>
          </p:cNvSpPr>
          <p:nvPr>
            <p:ph type="body" sz="quarter" idx="26" hasCustomPrompt="1"/>
          </p:nvPr>
        </p:nvSpPr>
        <p:spPr>
          <a:xfrm>
            <a:off x="9145729"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40" name="Text Placeholder 7">
            <a:extLst>
              <a:ext uri="{FF2B5EF4-FFF2-40B4-BE49-F238E27FC236}">
                <a16:creationId xmlns:a16="http://schemas.microsoft.com/office/drawing/2014/main" id="{E67019EA-0584-46F5-BDB3-D2B3C717B019}"/>
              </a:ext>
            </a:extLst>
          </p:cNvPr>
          <p:cNvSpPr>
            <a:spLocks noGrp="1"/>
          </p:cNvSpPr>
          <p:nvPr>
            <p:ph type="body" sz="quarter" idx="27" hasCustomPrompt="1"/>
          </p:nvPr>
        </p:nvSpPr>
        <p:spPr>
          <a:xfrm>
            <a:off x="9145729"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3" name="Rectangle 2">
            <a:extLst>
              <a:ext uri="{FF2B5EF4-FFF2-40B4-BE49-F238E27FC236}">
                <a16:creationId xmlns:a16="http://schemas.microsoft.com/office/drawing/2014/main" id="{38EA36FF-A158-49B3-9C17-39C94920B271}"/>
              </a:ext>
              <a:ext uri="{C183D7F6-B498-43B3-948B-1728B52AA6E4}">
                <adec:decorative xmlns:adec="http://schemas.microsoft.com/office/drawing/2017/decorative" val="1"/>
              </a:ext>
            </a:extLst>
          </p:cNvPr>
          <p:cNvSpPr/>
          <p:nvPr userDrawn="1"/>
        </p:nvSpPr>
        <p:spPr>
          <a:xfrm>
            <a:off x="858617" y="179270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1FF42D5D-9DBF-475A-BC06-666D080D3137}"/>
              </a:ext>
              <a:ext uri="{C183D7F6-B498-43B3-948B-1728B52AA6E4}">
                <adec:decorative xmlns:adec="http://schemas.microsoft.com/office/drawing/2017/decorative" val="1"/>
              </a:ext>
            </a:extLst>
          </p:cNvPr>
          <p:cNvSpPr/>
          <p:nvPr userDrawn="1"/>
        </p:nvSpPr>
        <p:spPr>
          <a:xfrm>
            <a:off x="3580595" y="1800726"/>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6AEDC3F-C3D2-4184-860D-65645BBD6E87}"/>
              </a:ext>
              <a:ext uri="{C183D7F6-B498-43B3-948B-1728B52AA6E4}">
                <adec:decorative xmlns:adec="http://schemas.microsoft.com/office/drawing/2017/decorative" val="1"/>
              </a:ext>
            </a:extLst>
          </p:cNvPr>
          <p:cNvSpPr/>
          <p:nvPr userDrawn="1"/>
        </p:nvSpPr>
        <p:spPr>
          <a:xfrm>
            <a:off x="6270888" y="180072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C227352-6F71-4914-9AB1-AB4448667EE9}"/>
              </a:ext>
              <a:ext uri="{C183D7F6-B498-43B3-948B-1728B52AA6E4}">
                <adec:decorative xmlns:adec="http://schemas.microsoft.com/office/drawing/2017/decorative" val="1"/>
              </a:ext>
            </a:extLst>
          </p:cNvPr>
          <p:cNvSpPr/>
          <p:nvPr userDrawn="1"/>
        </p:nvSpPr>
        <p:spPr>
          <a:xfrm>
            <a:off x="8985709" y="182077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2022</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Save Earth Pitch Deck</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422894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C593254-CE4F-4114-A997-06CBC039F22F}"/>
              </a:ext>
              <a:ext uri="{C183D7F6-B498-43B3-948B-1728B52AA6E4}">
                <adec:decorative xmlns:adec="http://schemas.microsoft.com/office/drawing/2017/decorative" val="1"/>
              </a:ext>
            </a:extLst>
          </p:cNvPr>
          <p:cNvSpPr/>
          <p:nvPr userDrawn="1"/>
        </p:nvSpPr>
        <p:spPr>
          <a:xfrm>
            <a:off x="0"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3581400" y="365125"/>
            <a:ext cx="7287768" cy="1325563"/>
          </a:xfrm>
        </p:spPr>
        <p:txBody>
          <a:bodyPr/>
          <a:lstStyle>
            <a:lvl1pPr algn="l">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5E7DBF41-B4A1-4B29-B32C-DDF5058C1239}"/>
              </a:ext>
            </a:extLst>
          </p:cNvPr>
          <p:cNvSpPr>
            <a:spLocks noGrp="1"/>
          </p:cNvSpPr>
          <p:nvPr>
            <p:ph type="pic" sz="quarter" idx="13"/>
          </p:nvPr>
        </p:nvSpPr>
        <p:spPr>
          <a:xfrm>
            <a:off x="1524000" y="1941230"/>
            <a:ext cx="9144000" cy="228600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E442D9A9-D2E2-42FD-945D-1EF6DC43511C}"/>
              </a:ext>
            </a:extLst>
          </p:cNvPr>
          <p:cNvSpPr>
            <a:spLocks noGrp="1"/>
          </p:cNvSpPr>
          <p:nvPr>
            <p:ph type="body" sz="quarter" idx="14"/>
          </p:nvPr>
        </p:nvSpPr>
        <p:spPr>
          <a:xfrm>
            <a:off x="3584448" y="4407408"/>
            <a:ext cx="7287768" cy="1371600"/>
          </a:xfrm>
        </p:spPr>
        <p:txBody>
          <a:bodyPr>
            <a:noAutofit/>
          </a:bodyPr>
          <a:lstStyle>
            <a:lvl1pPr marL="0" indent="0" algn="l">
              <a:lnSpc>
                <a:spcPct val="150000"/>
              </a:lnSpc>
              <a:spcBef>
                <a:spcPts val="0"/>
              </a:spcBef>
              <a:buNone/>
              <a:defRPr sz="1600">
                <a:solidFill>
                  <a:schemeClr val="tx1">
                    <a:lumMod val="65000"/>
                    <a:lumOff val="35000"/>
                  </a:schemeClr>
                </a:solidFill>
              </a:defRPr>
            </a:lvl1pPr>
            <a:lvl2pPr marL="457200" indent="0" algn="ctr">
              <a:lnSpc>
                <a:spcPts val="2200"/>
              </a:lnSpc>
              <a:spcBef>
                <a:spcPts val="0"/>
              </a:spcBef>
              <a:buNone/>
              <a:defRPr sz="1600">
                <a:solidFill>
                  <a:schemeClr val="tx1">
                    <a:lumMod val="65000"/>
                    <a:lumOff val="35000"/>
                  </a:schemeClr>
                </a:solidFill>
              </a:defRPr>
            </a:lvl2pPr>
            <a:lvl3pPr marL="914400" indent="0" algn="ctr">
              <a:lnSpc>
                <a:spcPts val="2200"/>
              </a:lnSpc>
              <a:spcBef>
                <a:spcPts val="0"/>
              </a:spcBef>
              <a:buNone/>
              <a:defRPr sz="1600">
                <a:solidFill>
                  <a:schemeClr val="tx1">
                    <a:lumMod val="65000"/>
                    <a:lumOff val="35000"/>
                  </a:schemeClr>
                </a:solidFill>
              </a:defRPr>
            </a:lvl3pPr>
            <a:lvl4pPr marL="1371600" indent="0" algn="ctr">
              <a:lnSpc>
                <a:spcPts val="2200"/>
              </a:lnSpc>
              <a:spcBef>
                <a:spcPts val="0"/>
              </a:spcBef>
              <a:buNone/>
              <a:defRPr sz="1600">
                <a:solidFill>
                  <a:schemeClr val="tx1">
                    <a:lumMod val="65000"/>
                    <a:lumOff val="35000"/>
                  </a:schemeClr>
                </a:solidFill>
              </a:defRPr>
            </a:lvl4pPr>
            <a:lvl5pPr marL="1828800" indent="0" algn="ctr">
              <a:lnSpc>
                <a:spcPts val="2200"/>
              </a:lnSpc>
              <a:spcBef>
                <a:spcPts val="0"/>
              </a:spcBef>
              <a:buNone/>
              <a:defRPr sz="1600">
                <a:solidFill>
                  <a:schemeClr val="tx1">
                    <a:lumMod val="65000"/>
                    <a:lumOff val="35000"/>
                  </a:schemeClr>
                </a:solidFill>
              </a:defRPr>
            </a:lvl5pPr>
          </a:lstStyle>
          <a:p>
            <a:pPr lvl="0"/>
            <a:r>
              <a:rPr lang="en-US"/>
              <a:t>Click to edit Master text styles</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390676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endParaRPr lang="en-US" dirty="0"/>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ts val="2600"/>
              </a:lnSpc>
              <a:spcBef>
                <a:spcPts val="0"/>
              </a:spcBef>
              <a:buNone/>
              <a:defRPr sz="1600">
                <a:solidFill>
                  <a:schemeClr val="tx1">
                    <a:lumMod val="65000"/>
                    <a:lumOff val="35000"/>
                  </a:schemeClr>
                </a:solidFill>
                <a:latin typeface="+mn-lt"/>
              </a:defRPr>
            </a:lvl1pPr>
            <a:lvl2pPr marL="457200" indent="0">
              <a:lnSpc>
                <a:spcPts val="2600"/>
              </a:lnSpc>
              <a:spcBef>
                <a:spcPts val="0"/>
              </a:spcBef>
              <a:buNone/>
              <a:defRPr sz="1600">
                <a:solidFill>
                  <a:schemeClr val="tx1">
                    <a:lumMod val="65000"/>
                    <a:lumOff val="35000"/>
                  </a:schemeClr>
                </a:solidFill>
                <a:latin typeface="+mn-lt"/>
              </a:defRPr>
            </a:lvl2pPr>
            <a:lvl3pPr marL="914400" indent="0">
              <a:lnSpc>
                <a:spcPts val="2600"/>
              </a:lnSpc>
              <a:spcBef>
                <a:spcPts val="0"/>
              </a:spcBef>
              <a:buNone/>
              <a:defRPr sz="1600">
                <a:solidFill>
                  <a:schemeClr val="tx1">
                    <a:lumMod val="65000"/>
                    <a:lumOff val="35000"/>
                  </a:schemeClr>
                </a:solidFill>
                <a:latin typeface="+mn-lt"/>
              </a:defRPr>
            </a:lvl3pPr>
            <a:lvl4pPr marL="1371600" indent="0">
              <a:lnSpc>
                <a:spcPts val="2600"/>
              </a:lnSpc>
              <a:spcBef>
                <a:spcPts val="0"/>
              </a:spcBef>
              <a:buNone/>
              <a:defRPr sz="1600">
                <a:solidFill>
                  <a:schemeClr val="tx1">
                    <a:lumMod val="65000"/>
                    <a:lumOff val="35000"/>
                  </a:schemeClr>
                </a:solidFill>
                <a:latin typeface="+mn-lt"/>
              </a:defRPr>
            </a:lvl4pPr>
            <a:lvl5pPr marL="1828800" indent="0">
              <a:lnSpc>
                <a:spcPts val="2600"/>
              </a:lnSpc>
              <a:spcBef>
                <a:spcPts val="0"/>
              </a:spcBef>
              <a:buNone/>
              <a:defRPr sz="1600">
                <a:solidFill>
                  <a:schemeClr val="tx1">
                    <a:lumMod val="65000"/>
                    <a:lumOff val="35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89384749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5637276" cy="4114800"/>
          </a:xfrm>
          <a:solidFill>
            <a:schemeClr val="accent6"/>
          </a:solidFill>
        </p:spPr>
        <p:txBody>
          <a:bodyPr/>
          <a:lstStyle/>
          <a:p>
            <a:r>
              <a:rPr lang="en-US"/>
              <a:t>Click icon to add picture</a:t>
            </a:r>
            <a:endParaRPr lang="en-US" dirty="0"/>
          </a:p>
        </p:txBody>
      </p:sp>
      <p:sp>
        <p:nvSpPr>
          <p:cNvPr id="10" name="Picture Placeholder 7">
            <a:extLst>
              <a:ext uri="{FF2B5EF4-FFF2-40B4-BE49-F238E27FC236}">
                <a16:creationId xmlns:a16="http://schemas.microsoft.com/office/drawing/2014/main" id="{6B717642-3C5E-4830-BCBC-E7FAE8B77949}"/>
              </a:ext>
            </a:extLst>
          </p:cNvPr>
          <p:cNvSpPr>
            <a:spLocks noGrp="1"/>
          </p:cNvSpPr>
          <p:nvPr>
            <p:ph type="pic" sz="quarter" idx="15"/>
          </p:nvPr>
        </p:nvSpPr>
        <p:spPr>
          <a:xfrm>
            <a:off x="6096000" y="390524"/>
            <a:ext cx="5637276" cy="411480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A83FC01-0C03-4607-B5EA-8C230EA7CABF}"/>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2000"/>
              </a:lnSpc>
              <a:buNone/>
              <a:defRPr sz="1600"/>
            </a:lvl1pPr>
            <a:lvl2pPr marL="457200" indent="0">
              <a:lnSpc>
                <a:spcPts val="2000"/>
              </a:lnSpc>
              <a:buNone/>
              <a:defRPr sz="1600"/>
            </a:lvl2pPr>
            <a:lvl3pPr marL="914400" indent="0">
              <a:lnSpc>
                <a:spcPts val="2000"/>
              </a:lnSpc>
              <a:spcBef>
                <a:spcPts val="0"/>
              </a:spcBef>
              <a:buNone/>
              <a:defRPr sz="1600"/>
            </a:lvl3pPr>
            <a:lvl4pPr marL="1371600" indent="0">
              <a:lnSpc>
                <a:spcPts val="2000"/>
              </a:lnSpc>
              <a:buNone/>
              <a:defRPr sz="1600"/>
            </a:lvl4pPr>
            <a:lvl5pPr marL="1828800" indent="0">
              <a:lnSpc>
                <a:spcPts val="20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dirty="0"/>
              <a:t>2022</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Save Earth Pitch Deck</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2082219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11274552" cy="4171951"/>
          </a:xfrm>
          <a:solidFill>
            <a:schemeClr val="accent6"/>
          </a:solidFill>
        </p:spPr>
        <p:txBody>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dirty="0"/>
              <a:t>2022</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Save Earth Pitch Deck</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9" name="Title 1">
            <a:extLst>
              <a:ext uri="{FF2B5EF4-FFF2-40B4-BE49-F238E27FC236}">
                <a16:creationId xmlns:a16="http://schemas.microsoft.com/office/drawing/2014/main" id="{99C910F3-1CC6-467F-A64A-2DDFE463203E}"/>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endParaRPr lang="en-US" dirty="0"/>
          </a:p>
        </p:txBody>
      </p:sp>
      <p:sp>
        <p:nvSpPr>
          <p:cNvPr id="10" name="Text Placeholder 8">
            <a:extLst>
              <a:ext uri="{FF2B5EF4-FFF2-40B4-BE49-F238E27FC236}">
                <a16:creationId xmlns:a16="http://schemas.microsoft.com/office/drawing/2014/main" id="{5550E3EA-37A2-40C0-A78F-3C0AB0F78189}"/>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1800"/>
              </a:lnSpc>
              <a:buNone/>
              <a:defRPr sz="1600"/>
            </a:lvl1pPr>
            <a:lvl2pPr marL="457200" indent="0">
              <a:lnSpc>
                <a:spcPts val="1800"/>
              </a:lnSpc>
              <a:buNone/>
              <a:defRPr sz="1600"/>
            </a:lvl2pPr>
            <a:lvl3pPr marL="914400" indent="0">
              <a:lnSpc>
                <a:spcPts val="1800"/>
              </a:lnSpc>
              <a:spcBef>
                <a:spcPts val="0"/>
              </a:spcBef>
              <a:buNone/>
              <a:defRPr sz="1600"/>
            </a:lvl3pPr>
            <a:lvl4pPr marL="1371600" indent="0">
              <a:lnSpc>
                <a:spcPts val="1800"/>
              </a:lnSpc>
              <a:buNone/>
              <a:defRPr sz="1600"/>
            </a:lvl4pPr>
            <a:lvl5pPr marL="1828800" indent="0">
              <a:lnSpc>
                <a:spcPts val="18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63244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799299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dirty="0"/>
              <a:t>2022</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Save Earth Pitch Deck</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38201"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38201"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362182"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362557"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7886164"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7886913"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dirty="0"/>
              <a:t>2022</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070860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13B5FF-9D53-4FD4-B752-22F188FA0A82}"/>
              </a:ext>
            </a:extLst>
          </p:cNvPr>
          <p:cNvSpPr>
            <a:spLocks noGrp="1"/>
          </p:cNvSpPr>
          <p:nvPr>
            <p:ph type="dt" sz="half" idx="10"/>
          </p:nvPr>
        </p:nvSpPr>
        <p:spPr/>
        <p:txBody>
          <a:bodyPr/>
          <a:lstStyle/>
          <a:p>
            <a:r>
              <a:rPr lang="en-US" dirty="0"/>
              <a:t>2022</a:t>
            </a:r>
          </a:p>
        </p:txBody>
      </p:sp>
      <p:sp>
        <p:nvSpPr>
          <p:cNvPr id="3" name="Footer Placeholder 2">
            <a:extLst>
              <a:ext uri="{FF2B5EF4-FFF2-40B4-BE49-F238E27FC236}">
                <a16:creationId xmlns:a16="http://schemas.microsoft.com/office/drawing/2014/main" id="{49083EC5-999D-4EF5-A22C-FD19C31D51F9}"/>
              </a:ext>
            </a:extLst>
          </p:cNvPr>
          <p:cNvSpPr>
            <a:spLocks noGrp="1"/>
          </p:cNvSpPr>
          <p:nvPr>
            <p:ph type="ftr" sz="quarter" idx="11"/>
          </p:nvPr>
        </p:nvSpPr>
        <p:spPr/>
        <p:txBody>
          <a:bodyPr/>
          <a:lstStyle/>
          <a:p>
            <a:r>
              <a:rPr lang="en-US" dirty="0"/>
              <a:t>Save Earth Pitch Deck</a:t>
            </a:r>
          </a:p>
        </p:txBody>
      </p:sp>
      <p:sp>
        <p:nvSpPr>
          <p:cNvPr id="4" name="Slide Number Placeholder 3">
            <a:extLst>
              <a:ext uri="{FF2B5EF4-FFF2-40B4-BE49-F238E27FC236}">
                <a16:creationId xmlns:a16="http://schemas.microsoft.com/office/drawing/2014/main" id="{75215B34-3A95-488E-8DAD-34652A5BE7D1}"/>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254976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dirty="0"/>
              <a:t>2022</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Save Earth Pitch Deck</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5D6D-4906-4DAB-B1BA-9436026FE6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75A10-62C2-4D29-B192-A142562FE0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3B58235-2C90-48E1-8A68-7413F7839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FCAF9B-D406-4E4F-B804-AF188F651834}"/>
              </a:ext>
            </a:extLst>
          </p:cNvPr>
          <p:cNvSpPr>
            <a:spLocks noGrp="1"/>
          </p:cNvSpPr>
          <p:nvPr>
            <p:ph type="dt" sz="half" idx="10"/>
          </p:nvPr>
        </p:nvSpPr>
        <p:spPr/>
        <p:txBody>
          <a:bodyPr/>
          <a:lstStyle/>
          <a:p>
            <a:r>
              <a:rPr lang="en-US" dirty="0"/>
              <a:t>2022</a:t>
            </a:r>
          </a:p>
        </p:txBody>
      </p:sp>
      <p:sp>
        <p:nvSpPr>
          <p:cNvPr id="6" name="Footer Placeholder 5">
            <a:extLst>
              <a:ext uri="{FF2B5EF4-FFF2-40B4-BE49-F238E27FC236}">
                <a16:creationId xmlns:a16="http://schemas.microsoft.com/office/drawing/2014/main" id="{47E5FF7C-B4CA-48C1-B1A5-2AA329D34317}"/>
              </a:ext>
            </a:extLst>
          </p:cNvPr>
          <p:cNvSpPr>
            <a:spLocks noGrp="1"/>
          </p:cNvSpPr>
          <p:nvPr>
            <p:ph type="ftr" sz="quarter" idx="11"/>
          </p:nvPr>
        </p:nvSpPr>
        <p:spPr/>
        <p:txBody>
          <a:bodyPr/>
          <a:lstStyle/>
          <a:p>
            <a:r>
              <a:rPr lang="en-US" dirty="0"/>
              <a:t>Save Earth Pitch Deck</a:t>
            </a:r>
          </a:p>
        </p:txBody>
      </p:sp>
      <p:sp>
        <p:nvSpPr>
          <p:cNvPr id="7" name="Slide Number Placeholder 6">
            <a:extLst>
              <a:ext uri="{FF2B5EF4-FFF2-40B4-BE49-F238E27FC236}">
                <a16:creationId xmlns:a16="http://schemas.microsoft.com/office/drawing/2014/main" id="{6AAABB43-2086-4CDB-B2A4-E51E7D83C75B}"/>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473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18686" y="365125"/>
            <a:ext cx="9986601" cy="1325563"/>
          </a:xfrm>
        </p:spPr>
        <p:txBody>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508692" y="1912336"/>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573892" y="1874838"/>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1508692" y="2388253"/>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573892" y="2337741"/>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1518687" y="3608720"/>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583887" y="3571222"/>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1518687" y="4084637"/>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583887" y="4034125"/>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a:p>
            <a:pPr lvl="1"/>
            <a:r>
              <a:rPr lang="en-US"/>
              <a:t>Second level</a:t>
            </a:r>
          </a:p>
        </p:txBody>
      </p:sp>
      <p:sp>
        <p:nvSpPr>
          <p:cNvPr id="15" name="Picture Placeholder 10">
            <a:extLst>
              <a:ext uri="{FF2B5EF4-FFF2-40B4-BE49-F238E27FC236}">
                <a16:creationId xmlns:a16="http://schemas.microsoft.com/office/drawing/2014/main" id="{A12F2D63-1E00-4379-A32F-B52857A50211}"/>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2022</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Save Earth Pitch Deck</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42711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6858000" y="365125"/>
            <a:ext cx="4602318"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0" y="0"/>
            <a:ext cx="6096000" cy="6858000"/>
          </a:xfrm>
          <a:solidFill>
            <a:schemeClr val="accent6"/>
          </a:solidFill>
        </p:spPr>
        <p:txBody>
          <a:bodyPr/>
          <a:lstStyle/>
          <a:p>
            <a:r>
              <a:rPr lang="en-US"/>
              <a:t>Click icon to add picture</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858000" y="169164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858000" y="2093976"/>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858000" y="2962656"/>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858000" y="331012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3" name="Text Placeholder 4">
            <a:extLst>
              <a:ext uri="{FF2B5EF4-FFF2-40B4-BE49-F238E27FC236}">
                <a16:creationId xmlns:a16="http://schemas.microsoft.com/office/drawing/2014/main" id="{8462AFAF-169F-4E2A-AC00-6E8666595471}"/>
              </a:ext>
            </a:extLst>
          </p:cNvPr>
          <p:cNvSpPr>
            <a:spLocks noGrp="1"/>
          </p:cNvSpPr>
          <p:nvPr>
            <p:ph type="body" sz="quarter" idx="20"/>
          </p:nvPr>
        </p:nvSpPr>
        <p:spPr>
          <a:xfrm>
            <a:off x="6870354" y="393192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Text Placeholder 12">
            <a:extLst>
              <a:ext uri="{FF2B5EF4-FFF2-40B4-BE49-F238E27FC236}">
                <a16:creationId xmlns:a16="http://schemas.microsoft.com/office/drawing/2014/main" id="{9FDE6BB6-DE86-4B19-B83F-5B83A89477B4}"/>
              </a:ext>
            </a:extLst>
          </p:cNvPr>
          <p:cNvSpPr>
            <a:spLocks noGrp="1"/>
          </p:cNvSpPr>
          <p:nvPr>
            <p:ph type="body" sz="quarter" idx="21"/>
          </p:nvPr>
        </p:nvSpPr>
        <p:spPr>
          <a:xfrm>
            <a:off x="6870354" y="427024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5" name="Text Placeholder 4">
            <a:extLst>
              <a:ext uri="{FF2B5EF4-FFF2-40B4-BE49-F238E27FC236}">
                <a16:creationId xmlns:a16="http://schemas.microsoft.com/office/drawing/2014/main" id="{2B544474-29CA-4D8E-AC15-C05ABDF6067C}"/>
              </a:ext>
            </a:extLst>
          </p:cNvPr>
          <p:cNvSpPr>
            <a:spLocks noGrp="1"/>
          </p:cNvSpPr>
          <p:nvPr>
            <p:ph type="body" sz="quarter" idx="22"/>
          </p:nvPr>
        </p:nvSpPr>
        <p:spPr>
          <a:xfrm>
            <a:off x="6870354" y="4855464"/>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Text Placeholder 12">
            <a:extLst>
              <a:ext uri="{FF2B5EF4-FFF2-40B4-BE49-F238E27FC236}">
                <a16:creationId xmlns:a16="http://schemas.microsoft.com/office/drawing/2014/main" id="{7C778245-11E1-4B65-ADC1-E9D3DE34E5DE}"/>
              </a:ext>
            </a:extLst>
          </p:cNvPr>
          <p:cNvSpPr>
            <a:spLocks noGrp="1"/>
          </p:cNvSpPr>
          <p:nvPr>
            <p:ph type="body" sz="quarter" idx="23"/>
          </p:nvPr>
        </p:nvSpPr>
        <p:spPr>
          <a:xfrm>
            <a:off x="6870354" y="5193792"/>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2022</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6858000" y="6356350"/>
            <a:ext cx="3448050" cy="365125"/>
          </a:xfrm>
        </p:spPr>
        <p:txBody>
          <a:bodyPr/>
          <a:lstStyle>
            <a:lvl1pPr algn="l">
              <a:defRPr/>
            </a:lvl1pPr>
          </a:lstStyle>
          <a:p>
            <a:r>
              <a:rPr lang="en-US" dirty="0"/>
              <a:t>Save Earth Pitch Deck</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213575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1C922A-9F54-409C-8C2C-90A55B890F48}"/>
              </a:ext>
              <a:ext uri="{C183D7F6-B498-43B3-948B-1728B52AA6E4}">
                <adec:decorative xmlns:adec="http://schemas.microsoft.com/office/drawing/2017/decorative" val="1"/>
              </a:ext>
            </a:extLst>
          </p:cNvPr>
          <p:cNvSpPr/>
          <p:nvPr userDrawn="1"/>
        </p:nvSpPr>
        <p:spPr>
          <a:xfrm>
            <a:off x="6200706" y="0"/>
            <a:ext cx="6095999"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709922" y="365125"/>
            <a:ext cx="5386078"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7454384" y="1566525"/>
            <a:ext cx="3401568" cy="3712464"/>
          </a:xfrm>
          <a:solidFill>
            <a:schemeClr val="accent6"/>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9922"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3457506"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709922" y="236897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3457506" y="2355956"/>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719917"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3467501"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719917" y="4319794"/>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3467501" y="430678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1847850" cy="365125"/>
          </a:xfrm>
        </p:spPr>
        <p:txBody>
          <a:bodyPr/>
          <a:lstStyle/>
          <a:p>
            <a:r>
              <a:rPr lang="en-US" dirty="0"/>
              <a:t>2022</a:t>
            </a:r>
          </a:p>
        </p:txBody>
      </p:sp>
      <p:sp>
        <p:nvSpPr>
          <p:cNvPr id="18" name="Footer Placeholder 7">
            <a:extLst>
              <a:ext uri="{FF2B5EF4-FFF2-40B4-BE49-F238E27FC236}">
                <a16:creationId xmlns:a16="http://schemas.microsoft.com/office/drawing/2014/main" id="{37667359-6B2F-4D7C-932B-CE6A0E91C8A0}"/>
              </a:ext>
            </a:extLst>
          </p:cNvPr>
          <p:cNvSpPr>
            <a:spLocks noGrp="1"/>
          </p:cNvSpPr>
          <p:nvPr>
            <p:ph type="ftr" sz="quarter" idx="11"/>
          </p:nvPr>
        </p:nvSpPr>
        <p:spPr>
          <a:xfrm>
            <a:off x="6858000" y="6356350"/>
            <a:ext cx="3448050" cy="365125"/>
          </a:xfrm>
        </p:spPr>
        <p:txBody>
          <a:bodyPr/>
          <a:lstStyle>
            <a:lvl1pPr algn="l">
              <a:defRPr/>
            </a:lvl1pPr>
          </a:lstStyle>
          <a:p>
            <a:r>
              <a:rPr lang="en-US" dirty="0"/>
              <a:t>Save Earth Pitch Deck</a:t>
            </a:r>
          </a:p>
        </p:txBody>
      </p:sp>
      <p:sp>
        <p:nvSpPr>
          <p:cNvPr id="23" name="Slide Number Placeholder 8">
            <a:extLst>
              <a:ext uri="{FF2B5EF4-FFF2-40B4-BE49-F238E27FC236}">
                <a16:creationId xmlns:a16="http://schemas.microsoft.com/office/drawing/2014/main" id="{C69C9BA9-6130-4098-A0A6-E1A00A3B6BFF}"/>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9692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blem &amp; 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endParaRPr lang="en-US" dirty="0"/>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ct val="150000"/>
              </a:lnSpc>
              <a:spcBef>
                <a:spcPts val="0"/>
              </a:spcBef>
              <a:buNone/>
              <a:defRPr sz="2000">
                <a:solidFill>
                  <a:schemeClr val="accent4"/>
                </a:solidFill>
                <a:latin typeface="+mj-lt"/>
              </a:defRPr>
            </a:lvl1pPr>
            <a:lvl2pPr marL="457200" indent="0">
              <a:lnSpc>
                <a:spcPct val="150000"/>
              </a:lnSpc>
              <a:spcBef>
                <a:spcPts val="0"/>
              </a:spcBef>
              <a:buNone/>
              <a:defRPr sz="2000">
                <a:solidFill>
                  <a:schemeClr val="accent4"/>
                </a:solidFill>
                <a:latin typeface="+mj-lt"/>
              </a:defRPr>
            </a:lvl2pPr>
            <a:lvl3pPr marL="914400" indent="0">
              <a:lnSpc>
                <a:spcPct val="150000"/>
              </a:lnSpc>
              <a:spcBef>
                <a:spcPts val="0"/>
              </a:spcBef>
              <a:buNone/>
              <a:defRPr sz="2000">
                <a:solidFill>
                  <a:schemeClr val="accent4"/>
                </a:solidFill>
                <a:latin typeface="+mj-lt"/>
              </a:defRPr>
            </a:lvl3pPr>
            <a:lvl4pPr marL="1371600" indent="0">
              <a:lnSpc>
                <a:spcPct val="150000"/>
              </a:lnSpc>
              <a:spcBef>
                <a:spcPts val="0"/>
              </a:spcBef>
              <a:buNone/>
              <a:defRPr sz="2000">
                <a:solidFill>
                  <a:schemeClr val="accent4"/>
                </a:solidFill>
                <a:latin typeface="+mj-lt"/>
              </a:defRPr>
            </a:lvl4pPr>
            <a:lvl5pPr marL="1828800" indent="0">
              <a:lnSpc>
                <a:spcPct val="150000"/>
              </a:lnSpc>
              <a:spcBef>
                <a:spcPts val="0"/>
              </a:spcBef>
              <a:buNone/>
              <a:defRPr sz="2000">
                <a:solidFill>
                  <a:schemeClr val="accent4"/>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86580637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3051112" y="3513220"/>
            <a:ext cx="8682164" cy="1828799"/>
          </a:xfrm>
          <a:solidFill>
            <a:schemeClr val="accent3">
              <a:alpha val="90000"/>
            </a:schemeClr>
          </a:solidFill>
        </p:spPr>
        <p:txBody>
          <a:bodyPr lIns="1371600" tIns="0" bIns="0" anchor="ctr">
            <a:noAutofit/>
          </a:bodyPr>
          <a:lstStyle>
            <a:lvl1pPr algn="ctr">
              <a:defRPr sz="5400">
                <a:solidFill>
                  <a:schemeClr val="tx1">
                    <a:lumMod val="65000"/>
                    <a:lumOff val="35000"/>
                  </a:schemeClr>
                </a:solidFill>
              </a:defRPr>
            </a:lvl1pPr>
          </a:lstStyle>
          <a:p>
            <a:r>
              <a:rPr lang="en-US" dirty="0"/>
              <a:t>Click to add title</a:t>
            </a:r>
          </a:p>
        </p:txBody>
      </p:sp>
    </p:spTree>
    <p:extLst>
      <p:ext uri="{BB962C8B-B14F-4D97-AF65-F5344CB8AC3E}">
        <p14:creationId xmlns:p14="http://schemas.microsoft.com/office/powerpoint/2010/main" val="999581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1910104"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91109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2</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91109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4951917"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4956048"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3</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956048"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993730"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99185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4</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99185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15" name="Date Placeholder 1">
            <a:extLst>
              <a:ext uri="{FF2B5EF4-FFF2-40B4-BE49-F238E27FC236}">
                <a16:creationId xmlns:a16="http://schemas.microsoft.com/office/drawing/2014/main" id="{6FCC4B1F-E859-43CC-8B33-EE155744227A}"/>
              </a:ext>
            </a:extLst>
          </p:cNvPr>
          <p:cNvSpPr>
            <a:spLocks noGrp="1"/>
          </p:cNvSpPr>
          <p:nvPr>
            <p:ph type="dt" sz="half" idx="45"/>
          </p:nvPr>
        </p:nvSpPr>
        <p:spPr>
          <a:xfrm>
            <a:off x="838200" y="6356350"/>
            <a:ext cx="2743200" cy="365125"/>
          </a:xfrm>
        </p:spPr>
        <p:txBody>
          <a:bodyPr/>
          <a:lstStyle/>
          <a:p>
            <a:r>
              <a:rPr lang="en-US" dirty="0"/>
              <a:t>2022</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Save Earth Pitch Deck</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500680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eti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162072" y="365125"/>
            <a:ext cx="10193315" cy="1325563"/>
          </a:xfrm>
        </p:spPr>
        <p:txBody>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162073" y="1853548"/>
            <a:ext cx="4572000" cy="640080"/>
          </a:xfrm>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1162073"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94485" y="1853548"/>
            <a:ext cx="4572000" cy="640080"/>
          </a:xfrm>
          <a:noFill/>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94485"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582C2B31-DB43-4AEF-AA1E-62866E69E584}"/>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2022</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Save Earth Pitch Deck</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50099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r>
              <a:rPr lang="en-US" dirty="0"/>
              <a:t>2022</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50000"/>
                  </a:schemeClr>
                </a:solidFill>
              </a:defRPr>
            </a:lvl1pPr>
          </a:lstStyle>
          <a:p>
            <a:r>
              <a:rPr lang="en-US" dirty="0"/>
              <a:t>Save Earth Pitch Deck</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84" r:id="rId3"/>
    <p:sldLayoutId id="2147483671" r:id="rId4"/>
    <p:sldLayoutId id="2147483683" r:id="rId5"/>
    <p:sldLayoutId id="2147483667" r:id="rId6"/>
    <p:sldLayoutId id="2147483688" r:id="rId7"/>
    <p:sldLayoutId id="2147483673" r:id="rId8"/>
    <p:sldLayoutId id="2147483672" r:id="rId9"/>
    <p:sldLayoutId id="2147483669" r:id="rId10"/>
    <p:sldLayoutId id="2147483682" r:id="rId11"/>
    <p:sldLayoutId id="2147483663" r:id="rId12"/>
    <p:sldLayoutId id="2147483677" r:id="rId13"/>
    <p:sldLayoutId id="2147483653" r:id="rId14"/>
    <p:sldLayoutId id="2147483678" r:id="rId15"/>
    <p:sldLayoutId id="2147483650" r:id="rId16"/>
    <p:sldLayoutId id="2147483654" r:id="rId17"/>
    <p:sldLayoutId id="2147483681" r:id="rId18"/>
    <p:sldLayoutId id="2147483686" r:id="rId19"/>
    <p:sldLayoutId id="2147483690" r:id="rId20"/>
    <p:sldLayoutId id="2147483676" r:id="rId21"/>
    <p:sldLayoutId id="2147483680" r:id="rId22"/>
    <p:sldLayoutId id="2147483675" r:id="rId23"/>
    <p:sldLayoutId id="2147483652" r:id="rId24"/>
    <p:sldLayoutId id="2147483665" r:id="rId25"/>
    <p:sldLayoutId id="2147483655" r:id="rId26"/>
    <p:sldLayoutId id="2147483656" r:id="rId27"/>
    <p:sldLayoutId id="2147483657" r:id="rId28"/>
  </p:sldLayoutIdLst>
  <p:hf hdr="0"/>
  <p:txStyles>
    <p:titleStyle>
      <a:lvl1pPr algn="l" defTabSz="914400" rtl="0" eaLnBrk="1" latinLnBrk="0" hangingPunct="1">
        <a:lnSpc>
          <a:spcPct val="90000"/>
        </a:lnSpc>
        <a:spcBef>
          <a:spcPct val="0"/>
        </a:spcBef>
        <a:buNone/>
        <a:defRPr sz="4400" kern="1200">
          <a:solidFill>
            <a:schemeClr val="tx1">
              <a:lumMod val="50000"/>
              <a:lumOff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pos="1920" userDrawn="1">
          <p15:clr>
            <a:srgbClr val="F26B43"/>
          </p15:clr>
        </p15:guide>
        <p15:guide id="4" pos="5760" userDrawn="1">
          <p15:clr>
            <a:srgbClr val="F26B43"/>
          </p15:clr>
        </p15:guide>
        <p15:guide id="5" pos="7248" userDrawn="1">
          <p15:clr>
            <a:srgbClr val="F26B43"/>
          </p15:clr>
        </p15:guide>
        <p15:guide id="6" pos="43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7.jfif"/><Relationship Id="rId2" Type="http://schemas.openxmlformats.org/officeDocument/2006/relationships/image" Target="../media/image16.jfif"/><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svg"/><Relationship Id="rId7"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Photo of four cacti in pots">
            <a:extLst>
              <a:ext uri="{FF2B5EF4-FFF2-40B4-BE49-F238E27FC236}">
                <a16:creationId xmlns:a16="http://schemas.microsoft.com/office/drawing/2014/main" id="{BF9CB5A5-086A-4BC4-A3F9-0BFA2C0AEED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58724" y="374074"/>
            <a:ext cx="11274552" cy="5943600"/>
          </a:xfrm>
        </p:spPr>
      </p:pic>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64505" y="1251287"/>
            <a:ext cx="6502101" cy="1442198"/>
          </a:xfrm>
        </p:spPr>
        <p:txBody>
          <a:bodyPr>
            <a:normAutofit fontScale="90000"/>
          </a:bodyPr>
          <a:lstStyle/>
          <a:p>
            <a:r>
              <a:rPr lang="en-US" sz="7200" dirty="0"/>
              <a:t>Save Earth Pitch</a:t>
            </a:r>
            <a:endParaRPr lang="en-US" dirty="0"/>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8917113" y="5607733"/>
            <a:ext cx="3167636" cy="647673"/>
          </a:xfrm>
        </p:spPr>
        <p:txBody>
          <a:bodyPr>
            <a:normAutofit/>
          </a:bodyPr>
          <a:lstStyle/>
          <a:p>
            <a:r>
              <a:rPr lang="en-US" sz="2400" dirty="0"/>
              <a:t>Adebayo Omolumo</a:t>
            </a:r>
          </a:p>
        </p:txBody>
      </p:sp>
      <p:sp>
        <p:nvSpPr>
          <p:cNvPr id="5" name="Title 1">
            <a:extLst>
              <a:ext uri="{FF2B5EF4-FFF2-40B4-BE49-F238E27FC236}">
                <a16:creationId xmlns:a16="http://schemas.microsoft.com/office/drawing/2014/main" id="{1040C90F-A9AD-4782-88AD-470E8755B94B}"/>
              </a:ext>
            </a:extLst>
          </p:cNvPr>
          <p:cNvSpPr txBox="1">
            <a:spLocks/>
          </p:cNvSpPr>
          <p:nvPr/>
        </p:nvSpPr>
        <p:spPr>
          <a:xfrm>
            <a:off x="7658197" y="2597728"/>
            <a:ext cx="3608409" cy="762000"/>
          </a:xfrm>
          <a:prstGeom prst="rect">
            <a:avLst/>
          </a:prstGeom>
        </p:spPr>
        <p:txBody>
          <a:bodyPr vert="horz" lIns="91440" tIns="45720" rIns="91440" bIns="45720" rtlCol="0" anchor="b">
            <a:normAutofit fontScale="97500"/>
          </a:bodyPr>
          <a:lstStyle>
            <a:lvl1pPr algn="r" defTabSz="914400" rtl="0" eaLnBrk="1" latinLnBrk="0" hangingPunct="1">
              <a:lnSpc>
                <a:spcPct val="90000"/>
              </a:lnSpc>
              <a:spcBef>
                <a:spcPct val="0"/>
              </a:spcBef>
              <a:buNone/>
              <a:defRPr sz="5400" kern="1200">
                <a:solidFill>
                  <a:schemeClr val="tx1">
                    <a:lumMod val="65000"/>
                    <a:lumOff val="35000"/>
                  </a:schemeClr>
                </a:solidFill>
                <a:latin typeface="+mj-lt"/>
                <a:ea typeface="+mj-ea"/>
                <a:cs typeface="+mj-cs"/>
              </a:defRPr>
            </a:lvl1pPr>
          </a:lstStyle>
          <a:p>
            <a:r>
              <a:rPr lang="en-US" sz="2400" dirty="0"/>
              <a:t>Make wonderful discoveries with the help of AI</a:t>
            </a:r>
            <a:endParaRPr lang="en-US" sz="1800" dirty="0"/>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162072" y="365125"/>
            <a:ext cx="10193315" cy="1325563"/>
          </a:xfrm>
        </p:spPr>
        <p:txBody>
          <a:bodyPr/>
          <a:lstStyle/>
          <a:p>
            <a:r>
              <a:rPr lang="en-US" dirty="0"/>
              <a:t>Our competition</a:t>
            </a:r>
          </a:p>
        </p:txBody>
      </p:sp>
      <p:sp>
        <p:nvSpPr>
          <p:cNvPr id="5" name="Text Placeholder 4">
            <a:extLst>
              <a:ext uri="{FF2B5EF4-FFF2-40B4-BE49-F238E27FC236}">
                <a16:creationId xmlns:a16="http://schemas.microsoft.com/office/drawing/2014/main" id="{F8657664-A458-4DDD-ACC2-1D87FCD6FCA9}"/>
              </a:ext>
            </a:extLst>
          </p:cNvPr>
          <p:cNvSpPr>
            <a:spLocks noGrp="1"/>
          </p:cNvSpPr>
          <p:nvPr>
            <p:ph type="body" idx="1"/>
          </p:nvPr>
        </p:nvSpPr>
        <p:spPr>
          <a:xfrm>
            <a:off x="1162073" y="1853548"/>
            <a:ext cx="4572000" cy="640080"/>
          </a:xfrm>
        </p:spPr>
        <p:txBody>
          <a:bodyPr/>
          <a:lstStyle/>
          <a:p>
            <a:r>
              <a:rPr lang="en-ZA" dirty="0"/>
              <a:t>Save Earth</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2"/>
          </p:nvPr>
        </p:nvSpPr>
        <p:spPr>
          <a:xfrm>
            <a:off x="1162073" y="2505075"/>
            <a:ext cx="4572000" cy="3200400"/>
          </a:xfrm>
        </p:spPr>
        <p:txBody>
          <a:bodyPr vert="horz" lIns="91440" tIns="45720" rIns="91440" bIns="45720" rtlCol="0" anchor="t">
            <a:normAutofit/>
          </a:bodyPr>
          <a:lstStyle/>
          <a:p>
            <a:r>
              <a:rPr lang="en-ZA" noProof="1"/>
              <a:t>Our product is focused on how to create awareness on conservation and the environment through the artist that is Mother Nature.</a:t>
            </a:r>
          </a:p>
          <a:p>
            <a:r>
              <a:rPr lang="en-ZA" noProof="1"/>
              <a:t>Unique in the sense that it highlights the beauty and rarity of nature.</a:t>
            </a:r>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6494485" y="1853548"/>
            <a:ext cx="4572000" cy="640080"/>
          </a:xfrm>
        </p:spPr>
        <p:txBody>
          <a:bodyPr/>
          <a:lstStyle/>
          <a:p>
            <a:r>
              <a:rPr lang="en-US" dirty="0"/>
              <a:t>Competitors</a:t>
            </a:r>
          </a:p>
        </p:txBody>
      </p:sp>
      <p:sp>
        <p:nvSpPr>
          <p:cNvPr id="15" name="Content Placeholder 14">
            <a:extLst>
              <a:ext uri="{FF2B5EF4-FFF2-40B4-BE49-F238E27FC236}">
                <a16:creationId xmlns:a16="http://schemas.microsoft.com/office/drawing/2014/main" id="{6EDB25FB-2007-49B3-B10C-DDDE76E45F72}"/>
              </a:ext>
            </a:extLst>
          </p:cNvPr>
          <p:cNvSpPr>
            <a:spLocks noGrp="1"/>
          </p:cNvSpPr>
          <p:nvPr>
            <p:ph sz="quarter" idx="4"/>
          </p:nvPr>
        </p:nvSpPr>
        <p:spPr>
          <a:xfrm>
            <a:off x="6494485" y="2505075"/>
            <a:ext cx="4572000" cy="3200400"/>
          </a:xfrm>
        </p:spPr>
        <p:txBody>
          <a:bodyPr/>
          <a:lstStyle/>
          <a:p>
            <a:r>
              <a:rPr lang="en-US" dirty="0"/>
              <a:t>Most NFT marketplace are generated artwork, collectible based.</a:t>
            </a:r>
          </a:p>
          <a:p>
            <a:r>
              <a:rPr lang="en-US" dirty="0" err="1"/>
              <a:t>Opensea</a:t>
            </a:r>
            <a:r>
              <a:rPr lang="en-US" dirty="0"/>
              <a:t> and </a:t>
            </a:r>
            <a:r>
              <a:rPr lang="en-US" dirty="0" err="1"/>
              <a:t>Rarible</a:t>
            </a:r>
            <a:r>
              <a:rPr lang="en-US" dirty="0"/>
              <a:t> products are more general and monotone.</a:t>
            </a:r>
          </a:p>
        </p:txBody>
      </p:sp>
      <p:pic>
        <p:nvPicPr>
          <p:cNvPr id="24" name="Picture Placeholder 23" descr="photo of various succulents">
            <a:extLst>
              <a:ext uri="{FF2B5EF4-FFF2-40B4-BE49-F238E27FC236}">
                <a16:creationId xmlns:a16="http://schemas.microsoft.com/office/drawing/2014/main" id="{147E9A8B-CB18-4B11-85BF-ECE4A7B2F04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524" y="5943600"/>
            <a:ext cx="12188952" cy="914400"/>
          </a:xfrm>
        </p:spPr>
      </p:pic>
      <p:sp>
        <p:nvSpPr>
          <p:cNvPr id="48" name="Date Placeholder 47">
            <a:extLst>
              <a:ext uri="{FF2B5EF4-FFF2-40B4-BE49-F238E27FC236}">
                <a16:creationId xmlns:a16="http://schemas.microsoft.com/office/drawing/2014/main" id="{72260A6F-9731-47E2-94BA-7030273BACB0}"/>
              </a:ext>
            </a:extLst>
          </p:cNvPr>
          <p:cNvSpPr>
            <a:spLocks noGrp="1"/>
          </p:cNvSpPr>
          <p:nvPr>
            <p:ph type="dt" sz="half" idx="10"/>
          </p:nvPr>
        </p:nvSpPr>
        <p:spPr>
          <a:xfrm>
            <a:off x="838200" y="6356350"/>
            <a:ext cx="2743200" cy="365125"/>
          </a:xfrm>
        </p:spPr>
        <p:txBody>
          <a:bodyPr/>
          <a:lstStyle/>
          <a:p>
            <a:r>
              <a:rPr lang="en-US" dirty="0"/>
              <a:t>2022</a:t>
            </a:r>
          </a:p>
        </p:txBody>
      </p:sp>
      <p:sp>
        <p:nvSpPr>
          <p:cNvPr id="49" name="Footer Placeholder 48">
            <a:extLst>
              <a:ext uri="{FF2B5EF4-FFF2-40B4-BE49-F238E27FC236}">
                <a16:creationId xmlns:a16="http://schemas.microsoft.com/office/drawing/2014/main" id="{48B9B9CA-51FF-4104-AB78-E8AD0FBBAFA3}"/>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50" name="Slide Number Placeholder 49">
            <a:extLst>
              <a:ext uri="{FF2B5EF4-FFF2-40B4-BE49-F238E27FC236}">
                <a16:creationId xmlns:a16="http://schemas.microsoft.com/office/drawing/2014/main" id="{E7A3E10B-48DC-43B8-A29D-5258A6BC272F}"/>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4151694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C0770-A36E-4500-AA2E-F3DE8416AD1E}"/>
              </a:ext>
            </a:extLst>
          </p:cNvPr>
          <p:cNvSpPr>
            <a:spLocks noGrp="1"/>
          </p:cNvSpPr>
          <p:nvPr>
            <p:ph type="title"/>
          </p:nvPr>
        </p:nvSpPr>
        <p:spPr>
          <a:xfrm>
            <a:off x="838200" y="365125"/>
            <a:ext cx="10515600" cy="1325563"/>
          </a:xfrm>
        </p:spPr>
        <p:txBody>
          <a:bodyPr/>
          <a:lstStyle/>
          <a:p>
            <a:r>
              <a:rPr lang="en-ZA"/>
              <a:t>Competitive layout</a:t>
            </a:r>
            <a:endParaRPr lang="en-ZA" dirty="0"/>
          </a:p>
        </p:txBody>
      </p:sp>
      <p:sp>
        <p:nvSpPr>
          <p:cNvPr id="5" name="Text Placeholder 4">
            <a:extLst>
              <a:ext uri="{FF2B5EF4-FFF2-40B4-BE49-F238E27FC236}">
                <a16:creationId xmlns:a16="http://schemas.microsoft.com/office/drawing/2014/main" id="{AB97FAAF-FD5C-4EDE-A2D8-148266453488}"/>
              </a:ext>
            </a:extLst>
          </p:cNvPr>
          <p:cNvSpPr>
            <a:spLocks noGrp="1"/>
          </p:cNvSpPr>
          <p:nvPr>
            <p:ph type="body" sz="quarter" idx="12"/>
          </p:nvPr>
        </p:nvSpPr>
        <p:spPr>
          <a:xfrm>
            <a:off x="4992992" y="2232908"/>
            <a:ext cx="2194560" cy="274320"/>
          </a:xfrm>
        </p:spPr>
        <p:txBody>
          <a:bodyPr>
            <a:normAutofit/>
          </a:bodyPr>
          <a:lstStyle/>
          <a:p>
            <a:r>
              <a:rPr lang="en-ZA" dirty="0"/>
              <a:t>Discovery Based</a:t>
            </a:r>
          </a:p>
        </p:txBody>
      </p:sp>
      <p:sp>
        <p:nvSpPr>
          <p:cNvPr id="38" name="TextBox 37">
            <a:extLst>
              <a:ext uri="{FF2B5EF4-FFF2-40B4-BE49-F238E27FC236}">
                <a16:creationId xmlns:a16="http://schemas.microsoft.com/office/drawing/2014/main" id="{67A04ABF-FDB1-4293-B2FF-45D35ADC8C2E}"/>
              </a:ext>
            </a:extLst>
          </p:cNvPr>
          <p:cNvSpPr txBox="1"/>
          <p:nvPr/>
        </p:nvSpPr>
        <p:spPr>
          <a:xfrm>
            <a:off x="8922733" y="2592892"/>
            <a:ext cx="1510914" cy="400110"/>
          </a:xfrm>
          <a:prstGeom prst="rect">
            <a:avLst/>
          </a:prstGeom>
          <a:noFill/>
        </p:spPr>
        <p:txBody>
          <a:bodyPr wrap="square" rtlCol="0">
            <a:spAutoFit/>
          </a:bodyPr>
          <a:lstStyle/>
          <a:p>
            <a:pPr algn="ctr"/>
            <a:r>
              <a:rPr lang="en-US" sz="2000" dirty="0">
                <a:solidFill>
                  <a:schemeClr val="accent1">
                    <a:lumMod val="90000"/>
                  </a:schemeClr>
                </a:solidFill>
                <a:latin typeface="+mj-lt"/>
              </a:rPr>
              <a:t>Save Earth</a:t>
            </a:r>
          </a:p>
        </p:txBody>
      </p:sp>
      <p:sp>
        <p:nvSpPr>
          <p:cNvPr id="13" name="Text Placeholder 12">
            <a:extLst>
              <a:ext uri="{FF2B5EF4-FFF2-40B4-BE49-F238E27FC236}">
                <a16:creationId xmlns:a16="http://schemas.microsoft.com/office/drawing/2014/main" id="{C8982B59-A1B2-40DA-A0C6-72C2741AB5AB}"/>
              </a:ext>
            </a:extLst>
          </p:cNvPr>
          <p:cNvSpPr>
            <a:spLocks noGrp="1"/>
          </p:cNvSpPr>
          <p:nvPr>
            <p:ph type="body" sz="quarter" idx="14"/>
          </p:nvPr>
        </p:nvSpPr>
        <p:spPr>
          <a:xfrm>
            <a:off x="708728" y="3494402"/>
            <a:ext cx="2194560" cy="274320"/>
          </a:xfrm>
        </p:spPr>
        <p:txBody>
          <a:bodyPr/>
          <a:lstStyle/>
          <a:p>
            <a:r>
              <a:rPr lang="en-US" dirty="0"/>
              <a:t>General</a:t>
            </a:r>
          </a:p>
        </p:txBody>
      </p:sp>
      <p:sp>
        <p:nvSpPr>
          <p:cNvPr id="31" name="Text Placeholder 30">
            <a:extLst>
              <a:ext uri="{FF2B5EF4-FFF2-40B4-BE49-F238E27FC236}">
                <a16:creationId xmlns:a16="http://schemas.microsoft.com/office/drawing/2014/main" id="{6B19234D-D2EF-4701-9E2E-B32018B006DB}"/>
              </a:ext>
            </a:extLst>
          </p:cNvPr>
          <p:cNvSpPr>
            <a:spLocks noGrp="1"/>
          </p:cNvSpPr>
          <p:nvPr>
            <p:ph type="body" sz="quarter" idx="15"/>
          </p:nvPr>
        </p:nvSpPr>
        <p:spPr>
          <a:xfrm>
            <a:off x="9310732" y="3494402"/>
            <a:ext cx="2194560" cy="274320"/>
          </a:xfrm>
        </p:spPr>
        <p:txBody>
          <a:bodyPr/>
          <a:lstStyle/>
          <a:p>
            <a:r>
              <a:rPr lang="en-US" dirty="0"/>
              <a:t>Unique</a:t>
            </a:r>
          </a:p>
        </p:txBody>
      </p:sp>
      <p:sp>
        <p:nvSpPr>
          <p:cNvPr id="26" name="TextBox 25">
            <a:extLst>
              <a:ext uri="{FF2B5EF4-FFF2-40B4-BE49-F238E27FC236}">
                <a16:creationId xmlns:a16="http://schemas.microsoft.com/office/drawing/2014/main" id="{322AD189-7DB5-4ACB-AD7F-5DFD87E8A71F}"/>
              </a:ext>
            </a:extLst>
          </p:cNvPr>
          <p:cNvSpPr txBox="1"/>
          <p:nvPr/>
        </p:nvSpPr>
        <p:spPr>
          <a:xfrm>
            <a:off x="8017764" y="4212515"/>
            <a:ext cx="2313432" cy="307777"/>
          </a:xfrm>
          <a:prstGeom prst="rect">
            <a:avLst/>
          </a:prstGeom>
          <a:noFill/>
        </p:spPr>
        <p:txBody>
          <a:bodyPr wrap="square" rtlCol="0">
            <a:spAutoFit/>
          </a:bodyPr>
          <a:lstStyle/>
          <a:p>
            <a:pPr algn="ctr"/>
            <a:r>
              <a:rPr lang="en-US" sz="1400" b="1" dirty="0" err="1">
                <a:solidFill>
                  <a:schemeClr val="accent5"/>
                </a:solidFill>
              </a:rPr>
              <a:t>SuperRare</a:t>
            </a:r>
            <a:endParaRPr lang="en-US" sz="1400" b="1" dirty="0">
              <a:solidFill>
                <a:schemeClr val="accent5"/>
              </a:solidFill>
            </a:endParaRPr>
          </a:p>
        </p:txBody>
      </p:sp>
      <p:sp>
        <p:nvSpPr>
          <p:cNvPr id="22" name="TextBox 21">
            <a:extLst>
              <a:ext uri="{FF2B5EF4-FFF2-40B4-BE49-F238E27FC236}">
                <a16:creationId xmlns:a16="http://schemas.microsoft.com/office/drawing/2014/main" id="{BEC01721-4BB0-488B-9B5A-48C46D8D28B3}"/>
              </a:ext>
            </a:extLst>
          </p:cNvPr>
          <p:cNvSpPr txBox="1"/>
          <p:nvPr/>
        </p:nvSpPr>
        <p:spPr>
          <a:xfrm>
            <a:off x="2333102" y="5045672"/>
            <a:ext cx="1911927" cy="307777"/>
          </a:xfrm>
          <a:prstGeom prst="rect">
            <a:avLst/>
          </a:prstGeom>
          <a:noFill/>
        </p:spPr>
        <p:txBody>
          <a:bodyPr wrap="square" rtlCol="0">
            <a:spAutoFit/>
          </a:bodyPr>
          <a:lstStyle/>
          <a:p>
            <a:pPr algn="ctr"/>
            <a:r>
              <a:rPr lang="en-US" sz="1400" b="1" dirty="0" err="1">
                <a:solidFill>
                  <a:schemeClr val="accent5"/>
                </a:solidFill>
              </a:rPr>
              <a:t>Rarible</a:t>
            </a:r>
            <a:endParaRPr lang="en-US" sz="1400" b="1" dirty="0">
              <a:solidFill>
                <a:schemeClr val="accent5"/>
              </a:solidFill>
            </a:endParaRPr>
          </a:p>
        </p:txBody>
      </p:sp>
      <p:sp>
        <p:nvSpPr>
          <p:cNvPr id="24" name="TextBox 23">
            <a:extLst>
              <a:ext uri="{FF2B5EF4-FFF2-40B4-BE49-F238E27FC236}">
                <a16:creationId xmlns:a16="http://schemas.microsoft.com/office/drawing/2014/main" id="{8D07B799-6119-4CA9-B5CE-C125763CFAF9}"/>
              </a:ext>
            </a:extLst>
          </p:cNvPr>
          <p:cNvSpPr txBox="1"/>
          <p:nvPr/>
        </p:nvSpPr>
        <p:spPr>
          <a:xfrm>
            <a:off x="7384570" y="5048416"/>
            <a:ext cx="2103120" cy="307777"/>
          </a:xfrm>
          <a:prstGeom prst="rect">
            <a:avLst/>
          </a:prstGeom>
          <a:noFill/>
        </p:spPr>
        <p:txBody>
          <a:bodyPr wrap="square" rtlCol="0">
            <a:spAutoFit/>
          </a:bodyPr>
          <a:lstStyle/>
          <a:p>
            <a:pPr algn="ctr"/>
            <a:r>
              <a:rPr lang="en-US" sz="1400" b="1" dirty="0" err="1">
                <a:solidFill>
                  <a:schemeClr val="accent5"/>
                </a:solidFill>
              </a:rPr>
              <a:t>Axie</a:t>
            </a:r>
            <a:endParaRPr lang="en-US" sz="1400" b="1" dirty="0">
              <a:solidFill>
                <a:schemeClr val="accent5"/>
              </a:solidFill>
            </a:endParaRPr>
          </a:p>
        </p:txBody>
      </p:sp>
      <p:sp>
        <p:nvSpPr>
          <p:cNvPr id="27" name="Text Placeholder 26">
            <a:extLst>
              <a:ext uri="{FF2B5EF4-FFF2-40B4-BE49-F238E27FC236}">
                <a16:creationId xmlns:a16="http://schemas.microsoft.com/office/drawing/2014/main" id="{84D2AA97-E618-49CB-8CE9-42717E005933}"/>
              </a:ext>
            </a:extLst>
          </p:cNvPr>
          <p:cNvSpPr>
            <a:spLocks noGrp="1"/>
          </p:cNvSpPr>
          <p:nvPr>
            <p:ph type="body" sz="quarter" idx="13"/>
          </p:nvPr>
        </p:nvSpPr>
        <p:spPr>
          <a:xfrm>
            <a:off x="4992992" y="5287722"/>
            <a:ext cx="2194560" cy="274320"/>
          </a:xfrm>
        </p:spPr>
        <p:txBody>
          <a:bodyPr/>
          <a:lstStyle/>
          <a:p>
            <a:r>
              <a:rPr lang="en-US" dirty="0"/>
              <a:t>Art Based</a:t>
            </a:r>
          </a:p>
        </p:txBody>
      </p:sp>
      <p:sp>
        <p:nvSpPr>
          <p:cNvPr id="52" name="Date Placeholder 51">
            <a:extLst>
              <a:ext uri="{FF2B5EF4-FFF2-40B4-BE49-F238E27FC236}">
                <a16:creationId xmlns:a16="http://schemas.microsoft.com/office/drawing/2014/main" id="{3A1FF608-E141-4725-A9EC-726D830FED76}"/>
              </a:ext>
            </a:extLst>
          </p:cNvPr>
          <p:cNvSpPr>
            <a:spLocks noGrp="1"/>
          </p:cNvSpPr>
          <p:nvPr>
            <p:ph type="dt" sz="half" idx="16"/>
          </p:nvPr>
        </p:nvSpPr>
        <p:spPr>
          <a:xfrm>
            <a:off x="838200" y="6356350"/>
            <a:ext cx="2743200" cy="365125"/>
          </a:xfrm>
        </p:spPr>
        <p:txBody>
          <a:bodyPr/>
          <a:lstStyle/>
          <a:p>
            <a:r>
              <a:rPr lang="en-US" dirty="0"/>
              <a:t>2022</a:t>
            </a:r>
          </a:p>
        </p:txBody>
      </p:sp>
      <p:sp>
        <p:nvSpPr>
          <p:cNvPr id="3" name="Footer Placeholder 2">
            <a:extLst>
              <a:ext uri="{FF2B5EF4-FFF2-40B4-BE49-F238E27FC236}">
                <a16:creationId xmlns:a16="http://schemas.microsoft.com/office/drawing/2014/main" id="{2CC7E0A4-FE8E-4F7B-8370-1FA3484B6144}"/>
              </a:ext>
            </a:extLst>
          </p:cNvPr>
          <p:cNvSpPr>
            <a:spLocks noGrp="1"/>
          </p:cNvSpPr>
          <p:nvPr>
            <p:ph type="ftr" sz="quarter" idx="10"/>
          </p:nvPr>
        </p:nvSpPr>
        <p:spPr>
          <a:xfrm>
            <a:off x="4038600" y="6356350"/>
            <a:ext cx="4114800" cy="365125"/>
          </a:xfrm>
        </p:spPr>
        <p:txBody>
          <a:bodyPr/>
          <a:lstStyle/>
          <a:p>
            <a:r>
              <a:rPr lang="en-ZA" dirty="0"/>
              <a:t>Save Earth Pitch Deck</a:t>
            </a:r>
          </a:p>
        </p:txBody>
      </p:sp>
      <p:sp>
        <p:nvSpPr>
          <p:cNvPr id="4" name="Slide Number Placeholder 3">
            <a:extLst>
              <a:ext uri="{FF2B5EF4-FFF2-40B4-BE49-F238E27FC236}">
                <a16:creationId xmlns:a16="http://schemas.microsoft.com/office/drawing/2014/main" id="{5CE495FC-7E0A-4342-A40D-3B65DCA780C6}"/>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11</a:t>
            </a:fld>
            <a:endParaRPr lang="en-ZA" dirty="0"/>
          </a:p>
        </p:txBody>
      </p:sp>
      <p:sp>
        <p:nvSpPr>
          <p:cNvPr id="30" name="Oval 29">
            <a:extLst>
              <a:ext uri="{FF2B5EF4-FFF2-40B4-BE49-F238E27FC236}">
                <a16:creationId xmlns:a16="http://schemas.microsoft.com/office/drawing/2014/main" id="{32908B8A-EAA4-45C6-A367-59D25A109B9E}"/>
              </a:ext>
              <a:ext uri="{C183D7F6-B498-43B3-948B-1728B52AA6E4}">
                <adec:decorative xmlns:adec="http://schemas.microsoft.com/office/drawing/2017/decorative" val="1"/>
              </a:ext>
            </a:extLst>
          </p:cNvPr>
          <p:cNvSpPr/>
          <p:nvPr/>
        </p:nvSpPr>
        <p:spPr>
          <a:xfrm>
            <a:off x="3197625" y="4868466"/>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2" name="Oval 31">
            <a:extLst>
              <a:ext uri="{FF2B5EF4-FFF2-40B4-BE49-F238E27FC236}">
                <a16:creationId xmlns:a16="http://schemas.microsoft.com/office/drawing/2014/main" id="{C08E96C2-DCF2-4C90-8F72-2329BB62F436}"/>
              </a:ext>
              <a:ext uri="{C183D7F6-B498-43B3-948B-1728B52AA6E4}">
                <adec:decorative xmlns:adec="http://schemas.microsoft.com/office/drawing/2017/decorative" val="1"/>
              </a:ext>
            </a:extLst>
          </p:cNvPr>
          <p:cNvSpPr/>
          <p:nvPr/>
        </p:nvSpPr>
        <p:spPr>
          <a:xfrm>
            <a:off x="9073515" y="4035304"/>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4" name="Oval 33">
            <a:extLst>
              <a:ext uri="{FF2B5EF4-FFF2-40B4-BE49-F238E27FC236}">
                <a16:creationId xmlns:a16="http://schemas.microsoft.com/office/drawing/2014/main" id="{5C63F025-C100-4C98-AEEB-EA1EDBFA3BC1}"/>
              </a:ext>
              <a:ext uri="{C183D7F6-B498-43B3-948B-1728B52AA6E4}">
                <adec:decorative xmlns:adec="http://schemas.microsoft.com/office/drawing/2017/decorative" val="1"/>
              </a:ext>
            </a:extLst>
          </p:cNvPr>
          <p:cNvSpPr/>
          <p:nvPr/>
        </p:nvSpPr>
        <p:spPr>
          <a:xfrm>
            <a:off x="8344690" y="4873925"/>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40" name="Oval 39">
            <a:extLst>
              <a:ext uri="{FF2B5EF4-FFF2-40B4-BE49-F238E27FC236}">
                <a16:creationId xmlns:a16="http://schemas.microsoft.com/office/drawing/2014/main" id="{34C663AD-4E82-4CCB-9202-5D88D5B90254}"/>
              </a:ext>
              <a:ext uri="{C183D7F6-B498-43B3-948B-1728B52AA6E4}">
                <adec:decorative xmlns:adec="http://schemas.microsoft.com/office/drawing/2017/decorative" val="1"/>
              </a:ext>
            </a:extLst>
          </p:cNvPr>
          <p:cNvSpPr/>
          <p:nvPr/>
        </p:nvSpPr>
        <p:spPr>
          <a:xfrm>
            <a:off x="9630352" y="2421869"/>
            <a:ext cx="182880" cy="182880"/>
          </a:xfrm>
          <a:prstGeom prst="ellipse">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extBox 28">
            <a:extLst>
              <a:ext uri="{FF2B5EF4-FFF2-40B4-BE49-F238E27FC236}">
                <a16:creationId xmlns:a16="http://schemas.microsoft.com/office/drawing/2014/main" id="{D6EA5A82-58ED-4A1C-8964-CC8F08DF422E}"/>
              </a:ext>
            </a:extLst>
          </p:cNvPr>
          <p:cNvSpPr txBox="1"/>
          <p:nvPr/>
        </p:nvSpPr>
        <p:spPr>
          <a:xfrm>
            <a:off x="1426846" y="4462215"/>
            <a:ext cx="2103120" cy="307777"/>
          </a:xfrm>
          <a:prstGeom prst="rect">
            <a:avLst/>
          </a:prstGeom>
          <a:noFill/>
        </p:spPr>
        <p:txBody>
          <a:bodyPr wrap="square" rtlCol="0">
            <a:spAutoFit/>
          </a:bodyPr>
          <a:lstStyle/>
          <a:p>
            <a:pPr algn="ctr"/>
            <a:r>
              <a:rPr lang="en-US" sz="1400" b="1" dirty="0" err="1">
                <a:solidFill>
                  <a:schemeClr val="accent5"/>
                </a:solidFill>
              </a:rPr>
              <a:t>OpenSea</a:t>
            </a:r>
            <a:endParaRPr lang="en-US" sz="1400" b="1" dirty="0">
              <a:solidFill>
                <a:schemeClr val="accent5"/>
              </a:solidFill>
            </a:endParaRPr>
          </a:p>
        </p:txBody>
      </p:sp>
      <p:sp>
        <p:nvSpPr>
          <p:cNvPr id="33" name="Oval 32">
            <a:extLst>
              <a:ext uri="{FF2B5EF4-FFF2-40B4-BE49-F238E27FC236}">
                <a16:creationId xmlns:a16="http://schemas.microsoft.com/office/drawing/2014/main" id="{3847F551-7726-4576-B934-F7A75D77C9E0}"/>
              </a:ext>
              <a:ext uri="{C183D7F6-B498-43B3-948B-1728B52AA6E4}">
                <adec:decorative xmlns:adec="http://schemas.microsoft.com/office/drawing/2017/decorative" val="1"/>
              </a:ext>
            </a:extLst>
          </p:cNvPr>
          <p:cNvSpPr/>
          <p:nvPr/>
        </p:nvSpPr>
        <p:spPr>
          <a:xfrm>
            <a:off x="2386966" y="4760472"/>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011191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05AF1-623C-4E09-AB5D-8DD0571489F6}"/>
              </a:ext>
            </a:extLst>
          </p:cNvPr>
          <p:cNvSpPr>
            <a:spLocks noGrp="1"/>
          </p:cNvSpPr>
          <p:nvPr>
            <p:ph type="title"/>
          </p:nvPr>
        </p:nvSpPr>
        <p:spPr>
          <a:xfrm>
            <a:off x="838200" y="365125"/>
            <a:ext cx="10515600" cy="1059924"/>
          </a:xfrm>
        </p:spPr>
        <p:txBody>
          <a:bodyPr/>
          <a:lstStyle/>
          <a:p>
            <a:r>
              <a:rPr lang="en-US" dirty="0"/>
              <a:t>Growth strategy</a:t>
            </a:r>
          </a:p>
        </p:txBody>
      </p:sp>
      <p:sp>
        <p:nvSpPr>
          <p:cNvPr id="11" name="Text Placeholder 10">
            <a:extLst>
              <a:ext uri="{FF2B5EF4-FFF2-40B4-BE49-F238E27FC236}">
                <a16:creationId xmlns:a16="http://schemas.microsoft.com/office/drawing/2014/main" id="{09D3978D-6E02-4F15-83B3-400CCE09A26A}"/>
              </a:ext>
            </a:extLst>
          </p:cNvPr>
          <p:cNvSpPr>
            <a:spLocks noGrp="1"/>
          </p:cNvSpPr>
          <p:nvPr>
            <p:ph type="body" idx="1"/>
          </p:nvPr>
        </p:nvSpPr>
        <p:spPr>
          <a:xfrm>
            <a:off x="831850" y="1426525"/>
            <a:ext cx="10515600" cy="457200"/>
          </a:xfrm>
        </p:spPr>
        <p:txBody>
          <a:bodyPr>
            <a:normAutofit/>
          </a:bodyPr>
          <a:lstStyle/>
          <a:p>
            <a:r>
              <a:rPr lang="en-ZA" dirty="0"/>
              <a:t>How we’ll scale in the future</a:t>
            </a:r>
          </a:p>
          <a:p>
            <a:endParaRPr lang="en-US" dirty="0"/>
          </a:p>
        </p:txBody>
      </p:sp>
      <p:sp>
        <p:nvSpPr>
          <p:cNvPr id="3" name="Content Placeholder 2">
            <a:extLst>
              <a:ext uri="{FF2B5EF4-FFF2-40B4-BE49-F238E27FC236}">
                <a16:creationId xmlns:a16="http://schemas.microsoft.com/office/drawing/2014/main" id="{9B1DDDEF-20C4-4F65-BAC9-0A763DF7E02B}"/>
              </a:ext>
            </a:extLst>
          </p:cNvPr>
          <p:cNvSpPr>
            <a:spLocks noGrp="1"/>
          </p:cNvSpPr>
          <p:nvPr>
            <p:ph type="body" sz="quarter" idx="13"/>
          </p:nvPr>
        </p:nvSpPr>
        <p:spPr>
          <a:xfrm>
            <a:off x="1097280" y="2458260"/>
            <a:ext cx="3200400" cy="731520"/>
          </a:xfrm>
          <a:solidFill>
            <a:schemeClr val="accent2">
              <a:alpha val="50000"/>
            </a:schemeClr>
          </a:solidFill>
          <a:ln>
            <a:solidFill>
              <a:schemeClr val="accent2"/>
            </a:solidFill>
          </a:ln>
        </p:spPr>
        <p:txBody>
          <a:bodyPr vert="horz" lIns="91440" tIns="45720" rIns="91440" bIns="45720" rtlCol="0" anchor="ctr" anchorCtr="1">
            <a:normAutofit/>
          </a:bodyPr>
          <a:lstStyle/>
          <a:p>
            <a:r>
              <a:rPr lang="en-US" dirty="0"/>
              <a:t>Feb 2022</a:t>
            </a:r>
          </a:p>
        </p:txBody>
      </p:sp>
      <p:sp>
        <p:nvSpPr>
          <p:cNvPr id="12" name="Text Placeholder 11">
            <a:extLst>
              <a:ext uri="{FF2B5EF4-FFF2-40B4-BE49-F238E27FC236}">
                <a16:creationId xmlns:a16="http://schemas.microsoft.com/office/drawing/2014/main" id="{EDF55437-A2E9-41B0-8902-7FB8BCD86363}"/>
              </a:ext>
            </a:extLst>
          </p:cNvPr>
          <p:cNvSpPr>
            <a:spLocks noGrp="1"/>
          </p:cNvSpPr>
          <p:nvPr>
            <p:ph type="body" sz="quarter" idx="15"/>
          </p:nvPr>
        </p:nvSpPr>
        <p:spPr>
          <a:xfrm>
            <a:off x="1095593" y="3191256"/>
            <a:ext cx="3200400" cy="2465883"/>
          </a:xfrm>
          <a:noFill/>
          <a:ln>
            <a:solidFill>
              <a:schemeClr val="accent2"/>
            </a:solidFill>
          </a:ln>
        </p:spPr>
        <p:txBody>
          <a:bodyPr lIns="182880" tIns="182880" rIns="182880" anchor="t" anchorCtr="0">
            <a:normAutofit/>
          </a:bodyPr>
          <a:lstStyle/>
          <a:p>
            <a:r>
              <a:rPr lang="en-US" dirty="0"/>
              <a:t>Roll out product to a selective number of participants to help establish the product and encourage marketing using NFT rewards</a:t>
            </a:r>
          </a:p>
        </p:txBody>
      </p:sp>
      <p:sp>
        <p:nvSpPr>
          <p:cNvPr id="21" name="Text Placeholder 20">
            <a:extLst>
              <a:ext uri="{FF2B5EF4-FFF2-40B4-BE49-F238E27FC236}">
                <a16:creationId xmlns:a16="http://schemas.microsoft.com/office/drawing/2014/main" id="{9F96FB0A-2A02-4DFB-8C70-412D8DF11C0B}"/>
              </a:ext>
            </a:extLst>
          </p:cNvPr>
          <p:cNvSpPr>
            <a:spLocks noGrp="1"/>
          </p:cNvSpPr>
          <p:nvPr>
            <p:ph type="body" sz="quarter" idx="24"/>
          </p:nvPr>
        </p:nvSpPr>
        <p:spPr>
          <a:xfrm>
            <a:off x="4625274" y="2458260"/>
            <a:ext cx="3200400" cy="731520"/>
          </a:xfrm>
          <a:solidFill>
            <a:schemeClr val="accent2">
              <a:alpha val="50000"/>
            </a:schemeClr>
          </a:solidFill>
          <a:ln>
            <a:solidFill>
              <a:schemeClr val="accent2"/>
            </a:solidFill>
          </a:ln>
        </p:spPr>
        <p:txBody>
          <a:bodyPr/>
          <a:lstStyle/>
          <a:p>
            <a:r>
              <a:rPr lang="en-US" dirty="0"/>
              <a:t>May 2022</a:t>
            </a:r>
          </a:p>
        </p:txBody>
      </p:sp>
      <p:sp>
        <p:nvSpPr>
          <p:cNvPr id="22" name="Text Placeholder 21">
            <a:extLst>
              <a:ext uri="{FF2B5EF4-FFF2-40B4-BE49-F238E27FC236}">
                <a16:creationId xmlns:a16="http://schemas.microsoft.com/office/drawing/2014/main" id="{CB78CA3E-425A-49FC-8D99-4000609FEDB9}"/>
              </a:ext>
            </a:extLst>
          </p:cNvPr>
          <p:cNvSpPr>
            <a:spLocks noGrp="1"/>
          </p:cNvSpPr>
          <p:nvPr>
            <p:ph type="body" sz="quarter" idx="25"/>
          </p:nvPr>
        </p:nvSpPr>
        <p:spPr>
          <a:xfrm>
            <a:off x="4626864" y="3191256"/>
            <a:ext cx="3200400" cy="2465883"/>
          </a:xfrm>
          <a:noFill/>
          <a:ln>
            <a:solidFill>
              <a:schemeClr val="accent2"/>
            </a:solidFill>
          </a:ln>
        </p:spPr>
        <p:txBody>
          <a:bodyPr anchor="t" anchorCtr="1">
            <a:normAutofit/>
          </a:bodyPr>
          <a:lstStyle/>
          <a:p>
            <a:r>
              <a:rPr lang="en-US" dirty="0"/>
              <a:t>Release the product to the general public and monitor press release and social media accounts</a:t>
            </a:r>
          </a:p>
        </p:txBody>
      </p:sp>
      <p:sp>
        <p:nvSpPr>
          <p:cNvPr id="23" name="Text Placeholder 22">
            <a:extLst>
              <a:ext uri="{FF2B5EF4-FFF2-40B4-BE49-F238E27FC236}">
                <a16:creationId xmlns:a16="http://schemas.microsoft.com/office/drawing/2014/main" id="{75D2ED3F-4593-4DAA-83A4-953C35F622C9}"/>
              </a:ext>
            </a:extLst>
          </p:cNvPr>
          <p:cNvSpPr>
            <a:spLocks noGrp="1"/>
          </p:cNvSpPr>
          <p:nvPr>
            <p:ph type="body" sz="quarter" idx="26"/>
          </p:nvPr>
        </p:nvSpPr>
        <p:spPr>
          <a:xfrm>
            <a:off x="8153269" y="2458260"/>
            <a:ext cx="3200400" cy="731520"/>
          </a:xfrm>
          <a:solidFill>
            <a:schemeClr val="accent2">
              <a:alpha val="50000"/>
            </a:schemeClr>
          </a:solidFill>
          <a:ln>
            <a:solidFill>
              <a:schemeClr val="accent2"/>
            </a:solidFill>
          </a:ln>
        </p:spPr>
        <p:txBody>
          <a:bodyPr/>
          <a:lstStyle/>
          <a:p>
            <a:r>
              <a:rPr lang="en-US" dirty="0"/>
              <a:t>Oct 2022</a:t>
            </a:r>
          </a:p>
        </p:txBody>
      </p:sp>
      <p:sp>
        <p:nvSpPr>
          <p:cNvPr id="24" name="Text Placeholder 23">
            <a:extLst>
              <a:ext uri="{FF2B5EF4-FFF2-40B4-BE49-F238E27FC236}">
                <a16:creationId xmlns:a16="http://schemas.microsoft.com/office/drawing/2014/main" id="{0A0B0A1D-F3E2-4CA5-BB2D-285AB09BB4B3}"/>
              </a:ext>
            </a:extLst>
          </p:cNvPr>
          <p:cNvSpPr>
            <a:spLocks noGrp="1"/>
          </p:cNvSpPr>
          <p:nvPr>
            <p:ph type="body" sz="quarter" idx="27"/>
          </p:nvPr>
        </p:nvSpPr>
        <p:spPr>
          <a:xfrm>
            <a:off x="8156448" y="3191256"/>
            <a:ext cx="3200400" cy="2465883"/>
          </a:xfrm>
          <a:noFill/>
          <a:ln>
            <a:solidFill>
              <a:schemeClr val="accent2"/>
            </a:solidFill>
          </a:ln>
        </p:spPr>
        <p:txBody>
          <a:bodyPr anchor="t" anchorCtr="1"/>
          <a:lstStyle/>
          <a:p>
            <a:r>
              <a:rPr lang="en-US" dirty="0"/>
              <a:t>Gather feedback and adjust product design as necessary</a:t>
            </a:r>
          </a:p>
        </p:txBody>
      </p:sp>
      <p:sp>
        <p:nvSpPr>
          <p:cNvPr id="98" name="Date Placeholder 97">
            <a:extLst>
              <a:ext uri="{FF2B5EF4-FFF2-40B4-BE49-F238E27FC236}">
                <a16:creationId xmlns:a16="http://schemas.microsoft.com/office/drawing/2014/main" id="{13DFDE46-4275-492C-825A-C6E412B28241}"/>
              </a:ext>
            </a:extLst>
          </p:cNvPr>
          <p:cNvSpPr>
            <a:spLocks noGrp="1"/>
          </p:cNvSpPr>
          <p:nvPr>
            <p:ph type="dt" sz="half" idx="20"/>
          </p:nvPr>
        </p:nvSpPr>
        <p:spPr>
          <a:xfrm>
            <a:off x="838200" y="6356350"/>
            <a:ext cx="2743200" cy="365125"/>
          </a:xfrm>
        </p:spPr>
        <p:txBody>
          <a:bodyPr/>
          <a:lstStyle/>
          <a:p>
            <a:r>
              <a:rPr lang="en-US" dirty="0"/>
              <a:t>2022</a:t>
            </a:r>
          </a:p>
        </p:txBody>
      </p:sp>
      <p:sp>
        <p:nvSpPr>
          <p:cNvPr id="99" name="Footer Placeholder 98">
            <a:extLst>
              <a:ext uri="{FF2B5EF4-FFF2-40B4-BE49-F238E27FC236}">
                <a16:creationId xmlns:a16="http://schemas.microsoft.com/office/drawing/2014/main" id="{40F2CC71-2F3A-4594-B8D9-6343A4E974D6}"/>
              </a:ext>
            </a:extLst>
          </p:cNvPr>
          <p:cNvSpPr>
            <a:spLocks noGrp="1"/>
          </p:cNvSpPr>
          <p:nvPr>
            <p:ph type="ftr" sz="quarter" idx="21"/>
          </p:nvPr>
        </p:nvSpPr>
        <p:spPr>
          <a:xfrm>
            <a:off x="4038600" y="6356350"/>
            <a:ext cx="4114800" cy="365125"/>
          </a:xfrm>
        </p:spPr>
        <p:txBody>
          <a:bodyPr/>
          <a:lstStyle/>
          <a:p>
            <a:r>
              <a:rPr lang="en-US" dirty="0"/>
              <a:t>Save Earth Pitch Deck</a:t>
            </a:r>
          </a:p>
        </p:txBody>
      </p:sp>
      <p:sp>
        <p:nvSpPr>
          <p:cNvPr id="100" name="Slide Number Placeholder 99">
            <a:extLst>
              <a:ext uri="{FF2B5EF4-FFF2-40B4-BE49-F238E27FC236}">
                <a16:creationId xmlns:a16="http://schemas.microsoft.com/office/drawing/2014/main" id="{D7EF088D-A6D8-4DA5-AD4D-5221E33569A0}"/>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3118071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4294-49A0-4C63-A7D7-E3BF9E591F59}"/>
              </a:ext>
            </a:extLst>
          </p:cNvPr>
          <p:cNvSpPr>
            <a:spLocks noGrp="1"/>
          </p:cNvSpPr>
          <p:nvPr>
            <p:ph type="title"/>
          </p:nvPr>
        </p:nvSpPr>
        <p:spPr>
          <a:xfrm>
            <a:off x="838200" y="365125"/>
            <a:ext cx="10515600" cy="1325563"/>
          </a:xfrm>
        </p:spPr>
        <p:txBody>
          <a:bodyPr/>
          <a:lstStyle/>
          <a:p>
            <a:r>
              <a:rPr lang="en-ZA" dirty="0"/>
              <a:t>Two-year action plan</a:t>
            </a:r>
          </a:p>
        </p:txBody>
      </p:sp>
      <p:sp>
        <p:nvSpPr>
          <p:cNvPr id="11" name="Year">
            <a:extLst>
              <a:ext uri="{FF2B5EF4-FFF2-40B4-BE49-F238E27FC236}">
                <a16:creationId xmlns:a16="http://schemas.microsoft.com/office/drawing/2014/main" id="{44D29552-2F85-4F4F-9B7F-B79798681FB6}"/>
              </a:ext>
            </a:extLst>
          </p:cNvPr>
          <p:cNvSpPr>
            <a:spLocks noGrp="1"/>
          </p:cNvSpPr>
          <p:nvPr>
            <p:ph type="body" sz="quarter" idx="38"/>
          </p:nvPr>
        </p:nvSpPr>
        <p:spPr>
          <a:xfrm>
            <a:off x="914400" y="4292468"/>
            <a:ext cx="731520" cy="457200"/>
          </a:xfrm>
        </p:spPr>
        <p:txBody>
          <a:bodyPr>
            <a:normAutofit/>
          </a:bodyPr>
          <a:lstStyle/>
          <a:p>
            <a:r>
              <a:rPr lang="en-ZA" dirty="0"/>
              <a:t>2024</a:t>
            </a:r>
          </a:p>
        </p:txBody>
      </p:sp>
      <p:sp>
        <p:nvSpPr>
          <p:cNvPr id="32" name="Text Placeholder 31">
            <a:extLst>
              <a:ext uri="{FF2B5EF4-FFF2-40B4-BE49-F238E27FC236}">
                <a16:creationId xmlns:a16="http://schemas.microsoft.com/office/drawing/2014/main" id="{0830F660-D88D-4A5F-8F7C-44B1D5C8E661}"/>
              </a:ext>
            </a:extLst>
          </p:cNvPr>
          <p:cNvSpPr>
            <a:spLocks noGrp="1"/>
          </p:cNvSpPr>
          <p:nvPr>
            <p:ph type="body" sz="quarter" idx="59"/>
          </p:nvPr>
        </p:nvSpPr>
        <p:spPr>
          <a:xfrm>
            <a:off x="2258568" y="2304288"/>
            <a:ext cx="1554480" cy="561975"/>
          </a:xfrm>
        </p:spPr>
        <p:txBody>
          <a:bodyPr tIns="0">
            <a:normAutofit/>
          </a:bodyPr>
          <a:lstStyle/>
          <a:p>
            <a:r>
              <a:rPr lang="en-ZA" dirty="0"/>
              <a:t>Draft blueprints</a:t>
            </a:r>
          </a:p>
        </p:txBody>
      </p:sp>
      <p:sp>
        <p:nvSpPr>
          <p:cNvPr id="6" name="Text Placeholder 5">
            <a:extLst>
              <a:ext uri="{FF2B5EF4-FFF2-40B4-BE49-F238E27FC236}">
                <a16:creationId xmlns:a16="http://schemas.microsoft.com/office/drawing/2014/main" id="{A6861FF3-B902-4DEC-B46D-0F2E499C51CF}"/>
              </a:ext>
            </a:extLst>
          </p:cNvPr>
          <p:cNvSpPr>
            <a:spLocks noGrp="1"/>
          </p:cNvSpPr>
          <p:nvPr>
            <p:ph type="body" sz="quarter" idx="33"/>
          </p:nvPr>
        </p:nvSpPr>
        <p:spPr>
          <a:xfrm>
            <a:off x="914399" y="3354712"/>
            <a:ext cx="731520" cy="457200"/>
          </a:xfrm>
        </p:spPr>
        <p:txBody>
          <a:bodyPr>
            <a:normAutofit/>
          </a:bodyPr>
          <a:lstStyle/>
          <a:p>
            <a:r>
              <a:rPr lang="en-ZA" dirty="0"/>
              <a:t>2023</a:t>
            </a:r>
            <a:endParaRPr lang="en-US" dirty="0"/>
          </a:p>
        </p:txBody>
      </p:sp>
      <p:sp>
        <p:nvSpPr>
          <p:cNvPr id="7" name="Text Placeholder 6">
            <a:extLst>
              <a:ext uri="{FF2B5EF4-FFF2-40B4-BE49-F238E27FC236}">
                <a16:creationId xmlns:a16="http://schemas.microsoft.com/office/drawing/2014/main" id="{05941AA2-C85B-41A7-9264-A0C66F32930C}"/>
              </a:ext>
            </a:extLst>
          </p:cNvPr>
          <p:cNvSpPr>
            <a:spLocks noGrp="1"/>
          </p:cNvSpPr>
          <p:nvPr>
            <p:ph type="body" sz="quarter" idx="34"/>
          </p:nvPr>
        </p:nvSpPr>
        <p:spPr>
          <a:xfrm>
            <a:off x="1965960" y="3502152"/>
            <a:ext cx="640080" cy="201776"/>
          </a:xfrm>
        </p:spPr>
        <p:txBody>
          <a:bodyPr>
            <a:normAutofit fontScale="85000" lnSpcReduction="20000"/>
          </a:bodyPr>
          <a:lstStyle/>
          <a:p>
            <a:r>
              <a:rPr lang="en-ZA" dirty="0"/>
              <a:t>JAN</a:t>
            </a:r>
          </a:p>
        </p:txBody>
      </p:sp>
      <p:sp>
        <p:nvSpPr>
          <p:cNvPr id="8" name="Text Placeholder 7">
            <a:extLst>
              <a:ext uri="{FF2B5EF4-FFF2-40B4-BE49-F238E27FC236}">
                <a16:creationId xmlns:a16="http://schemas.microsoft.com/office/drawing/2014/main" id="{2C4BD3D3-C7A9-46F1-8ED8-AB8D1BB89262}"/>
              </a:ext>
            </a:extLst>
          </p:cNvPr>
          <p:cNvSpPr>
            <a:spLocks noGrp="1"/>
          </p:cNvSpPr>
          <p:nvPr>
            <p:ph type="body" sz="quarter" idx="35"/>
          </p:nvPr>
        </p:nvSpPr>
        <p:spPr>
          <a:xfrm>
            <a:off x="2753880" y="3502152"/>
            <a:ext cx="640080" cy="201776"/>
          </a:xfrm>
        </p:spPr>
        <p:txBody>
          <a:bodyPr>
            <a:normAutofit fontScale="85000" lnSpcReduction="20000"/>
          </a:bodyPr>
          <a:lstStyle/>
          <a:p>
            <a:r>
              <a:rPr lang="en-ZA" dirty="0"/>
              <a:t>FEB</a:t>
            </a:r>
          </a:p>
        </p:txBody>
      </p:sp>
      <p:sp>
        <p:nvSpPr>
          <p:cNvPr id="9" name="Text Placeholder 8">
            <a:extLst>
              <a:ext uri="{FF2B5EF4-FFF2-40B4-BE49-F238E27FC236}">
                <a16:creationId xmlns:a16="http://schemas.microsoft.com/office/drawing/2014/main" id="{873EDDDB-6509-4407-BA35-232AAF9F198D}"/>
              </a:ext>
            </a:extLst>
          </p:cNvPr>
          <p:cNvSpPr>
            <a:spLocks noGrp="1"/>
          </p:cNvSpPr>
          <p:nvPr>
            <p:ph type="body" sz="quarter" idx="36"/>
          </p:nvPr>
        </p:nvSpPr>
        <p:spPr>
          <a:xfrm>
            <a:off x="3541800" y="3502152"/>
            <a:ext cx="640080" cy="201776"/>
          </a:xfrm>
        </p:spPr>
        <p:txBody>
          <a:bodyPr>
            <a:normAutofit fontScale="85000" lnSpcReduction="20000"/>
          </a:bodyPr>
          <a:lstStyle/>
          <a:p>
            <a:r>
              <a:rPr lang="en-ZA" dirty="0"/>
              <a:t>MAR</a:t>
            </a:r>
          </a:p>
        </p:txBody>
      </p:sp>
      <p:sp>
        <p:nvSpPr>
          <p:cNvPr id="10" name="Text Placeholder 9">
            <a:extLst>
              <a:ext uri="{FF2B5EF4-FFF2-40B4-BE49-F238E27FC236}">
                <a16:creationId xmlns:a16="http://schemas.microsoft.com/office/drawing/2014/main" id="{A33A061F-AC2A-4E3F-B448-DC6FEC307A53}"/>
              </a:ext>
            </a:extLst>
          </p:cNvPr>
          <p:cNvSpPr>
            <a:spLocks noGrp="1"/>
          </p:cNvSpPr>
          <p:nvPr>
            <p:ph type="body" sz="quarter" idx="37"/>
          </p:nvPr>
        </p:nvSpPr>
        <p:spPr>
          <a:xfrm>
            <a:off x="4329720" y="3502152"/>
            <a:ext cx="640080" cy="201776"/>
          </a:xfrm>
        </p:spPr>
        <p:txBody>
          <a:bodyPr>
            <a:normAutofit fontScale="85000" lnSpcReduction="20000"/>
          </a:bodyPr>
          <a:lstStyle/>
          <a:p>
            <a:r>
              <a:rPr lang="en-ZA" dirty="0"/>
              <a:t>APR</a:t>
            </a:r>
          </a:p>
        </p:txBody>
      </p:sp>
      <p:sp>
        <p:nvSpPr>
          <p:cNvPr id="12" name="Text Placeholder 11">
            <a:extLst>
              <a:ext uri="{FF2B5EF4-FFF2-40B4-BE49-F238E27FC236}">
                <a16:creationId xmlns:a16="http://schemas.microsoft.com/office/drawing/2014/main" id="{FAC81818-8260-4E49-9FCC-569FDE30B0B1}"/>
              </a:ext>
            </a:extLst>
          </p:cNvPr>
          <p:cNvSpPr>
            <a:spLocks noGrp="1"/>
          </p:cNvSpPr>
          <p:nvPr>
            <p:ph type="body" sz="quarter" idx="39"/>
          </p:nvPr>
        </p:nvSpPr>
        <p:spPr>
          <a:xfrm>
            <a:off x="5117640" y="3502152"/>
            <a:ext cx="640080" cy="201776"/>
          </a:xfrm>
        </p:spPr>
        <p:txBody>
          <a:bodyPr>
            <a:normAutofit fontScale="85000" lnSpcReduction="20000"/>
          </a:bodyPr>
          <a:lstStyle/>
          <a:p>
            <a:r>
              <a:rPr lang="en-ZA" dirty="0"/>
              <a:t>MAY</a:t>
            </a:r>
          </a:p>
        </p:txBody>
      </p:sp>
      <p:sp>
        <p:nvSpPr>
          <p:cNvPr id="13" name="Text Placeholder 12">
            <a:extLst>
              <a:ext uri="{FF2B5EF4-FFF2-40B4-BE49-F238E27FC236}">
                <a16:creationId xmlns:a16="http://schemas.microsoft.com/office/drawing/2014/main" id="{D1FD068B-6917-4C40-B40D-5F7B670EA7BE}"/>
              </a:ext>
            </a:extLst>
          </p:cNvPr>
          <p:cNvSpPr>
            <a:spLocks noGrp="1"/>
          </p:cNvSpPr>
          <p:nvPr>
            <p:ph type="body" sz="quarter" idx="40"/>
          </p:nvPr>
        </p:nvSpPr>
        <p:spPr>
          <a:xfrm>
            <a:off x="5905560" y="3502152"/>
            <a:ext cx="640080" cy="201776"/>
          </a:xfrm>
        </p:spPr>
        <p:txBody>
          <a:bodyPr>
            <a:normAutofit fontScale="85000" lnSpcReduction="20000"/>
          </a:bodyPr>
          <a:lstStyle/>
          <a:p>
            <a:r>
              <a:rPr lang="en-ZA" dirty="0"/>
              <a:t>JUN</a:t>
            </a:r>
          </a:p>
        </p:txBody>
      </p:sp>
      <p:sp>
        <p:nvSpPr>
          <p:cNvPr id="14" name="Text Placeholder 13">
            <a:extLst>
              <a:ext uri="{FF2B5EF4-FFF2-40B4-BE49-F238E27FC236}">
                <a16:creationId xmlns:a16="http://schemas.microsoft.com/office/drawing/2014/main" id="{EEAE71AD-30AF-4021-B577-B686EC6DA329}"/>
              </a:ext>
            </a:extLst>
          </p:cNvPr>
          <p:cNvSpPr>
            <a:spLocks noGrp="1"/>
          </p:cNvSpPr>
          <p:nvPr>
            <p:ph type="body" sz="quarter" idx="41"/>
          </p:nvPr>
        </p:nvSpPr>
        <p:spPr>
          <a:xfrm>
            <a:off x="6693480" y="3502152"/>
            <a:ext cx="640080" cy="201776"/>
          </a:xfrm>
        </p:spPr>
        <p:txBody>
          <a:bodyPr>
            <a:normAutofit fontScale="85000" lnSpcReduction="20000"/>
          </a:bodyPr>
          <a:lstStyle/>
          <a:p>
            <a:r>
              <a:rPr lang="en-ZA" dirty="0"/>
              <a:t>JUL</a:t>
            </a:r>
          </a:p>
        </p:txBody>
      </p:sp>
      <p:sp>
        <p:nvSpPr>
          <p:cNvPr id="16" name="Text Placeholder 15">
            <a:extLst>
              <a:ext uri="{FF2B5EF4-FFF2-40B4-BE49-F238E27FC236}">
                <a16:creationId xmlns:a16="http://schemas.microsoft.com/office/drawing/2014/main" id="{D8E5FFBE-125E-43C8-A66E-DE8D2FE7AF38}"/>
              </a:ext>
            </a:extLst>
          </p:cNvPr>
          <p:cNvSpPr>
            <a:spLocks noGrp="1"/>
          </p:cNvSpPr>
          <p:nvPr>
            <p:ph type="body" sz="quarter" idx="43"/>
          </p:nvPr>
        </p:nvSpPr>
        <p:spPr>
          <a:xfrm>
            <a:off x="7481400" y="3502152"/>
            <a:ext cx="640080" cy="201776"/>
          </a:xfrm>
        </p:spPr>
        <p:txBody>
          <a:bodyPr>
            <a:normAutofit fontScale="85000" lnSpcReduction="20000"/>
          </a:bodyPr>
          <a:lstStyle/>
          <a:p>
            <a:r>
              <a:rPr lang="en-ZA" dirty="0"/>
              <a:t>AUG</a:t>
            </a:r>
          </a:p>
        </p:txBody>
      </p:sp>
      <p:sp>
        <p:nvSpPr>
          <p:cNvPr id="17" name="Text Placeholder 16">
            <a:extLst>
              <a:ext uri="{FF2B5EF4-FFF2-40B4-BE49-F238E27FC236}">
                <a16:creationId xmlns:a16="http://schemas.microsoft.com/office/drawing/2014/main" id="{7209F81D-5EC6-4D97-B0C2-AC00081AB1A7}"/>
              </a:ext>
            </a:extLst>
          </p:cNvPr>
          <p:cNvSpPr>
            <a:spLocks noGrp="1"/>
          </p:cNvSpPr>
          <p:nvPr>
            <p:ph type="body" sz="quarter" idx="44"/>
          </p:nvPr>
        </p:nvSpPr>
        <p:spPr>
          <a:xfrm>
            <a:off x="8269320" y="3502152"/>
            <a:ext cx="640080" cy="201776"/>
          </a:xfrm>
        </p:spPr>
        <p:txBody>
          <a:bodyPr>
            <a:normAutofit fontScale="85000" lnSpcReduction="20000"/>
          </a:bodyPr>
          <a:lstStyle/>
          <a:p>
            <a:r>
              <a:rPr lang="en-ZA" dirty="0"/>
              <a:t>SEP</a:t>
            </a:r>
          </a:p>
        </p:txBody>
      </p:sp>
      <p:sp>
        <p:nvSpPr>
          <p:cNvPr id="15" name="Text Placeholder 14">
            <a:extLst>
              <a:ext uri="{FF2B5EF4-FFF2-40B4-BE49-F238E27FC236}">
                <a16:creationId xmlns:a16="http://schemas.microsoft.com/office/drawing/2014/main" id="{4A477EE3-A17C-4158-91E8-03A401BE96CB}"/>
              </a:ext>
            </a:extLst>
          </p:cNvPr>
          <p:cNvSpPr>
            <a:spLocks noGrp="1"/>
          </p:cNvSpPr>
          <p:nvPr>
            <p:ph type="body" sz="quarter" idx="42"/>
          </p:nvPr>
        </p:nvSpPr>
        <p:spPr>
          <a:xfrm>
            <a:off x="9057240" y="3502152"/>
            <a:ext cx="640080" cy="201776"/>
          </a:xfrm>
        </p:spPr>
        <p:txBody>
          <a:bodyPr>
            <a:normAutofit fontScale="85000" lnSpcReduction="20000"/>
          </a:bodyPr>
          <a:lstStyle/>
          <a:p>
            <a:r>
              <a:rPr lang="en-ZA" dirty="0"/>
              <a:t>OCT</a:t>
            </a:r>
          </a:p>
        </p:txBody>
      </p:sp>
      <p:sp>
        <p:nvSpPr>
          <p:cNvPr id="18" name="Text Placeholder 17">
            <a:extLst>
              <a:ext uri="{FF2B5EF4-FFF2-40B4-BE49-F238E27FC236}">
                <a16:creationId xmlns:a16="http://schemas.microsoft.com/office/drawing/2014/main" id="{C477818B-3CAB-4A39-939D-99E98D2EE682}"/>
              </a:ext>
            </a:extLst>
          </p:cNvPr>
          <p:cNvSpPr>
            <a:spLocks noGrp="1"/>
          </p:cNvSpPr>
          <p:nvPr>
            <p:ph type="body" sz="quarter" idx="45"/>
          </p:nvPr>
        </p:nvSpPr>
        <p:spPr>
          <a:xfrm>
            <a:off x="9845160" y="3502152"/>
            <a:ext cx="640080" cy="201776"/>
          </a:xfrm>
        </p:spPr>
        <p:txBody>
          <a:bodyPr>
            <a:normAutofit fontScale="85000" lnSpcReduction="20000"/>
          </a:bodyPr>
          <a:lstStyle/>
          <a:p>
            <a:r>
              <a:rPr lang="en-ZA" dirty="0"/>
              <a:t>NOV</a:t>
            </a:r>
          </a:p>
        </p:txBody>
      </p:sp>
      <p:sp>
        <p:nvSpPr>
          <p:cNvPr id="19" name="Text Placeholder 18">
            <a:extLst>
              <a:ext uri="{FF2B5EF4-FFF2-40B4-BE49-F238E27FC236}">
                <a16:creationId xmlns:a16="http://schemas.microsoft.com/office/drawing/2014/main" id="{A7907FC8-DAAF-4896-A2B1-C173BF2FAE69}"/>
              </a:ext>
            </a:extLst>
          </p:cNvPr>
          <p:cNvSpPr>
            <a:spLocks noGrp="1"/>
          </p:cNvSpPr>
          <p:nvPr>
            <p:ph type="body" sz="quarter" idx="46"/>
          </p:nvPr>
        </p:nvSpPr>
        <p:spPr>
          <a:xfrm>
            <a:off x="10633085" y="3502152"/>
            <a:ext cx="640080" cy="201776"/>
          </a:xfrm>
        </p:spPr>
        <p:txBody>
          <a:bodyPr>
            <a:normAutofit fontScale="85000" lnSpcReduction="20000"/>
          </a:bodyPr>
          <a:lstStyle/>
          <a:p>
            <a:r>
              <a:rPr lang="en-ZA" dirty="0"/>
              <a:t>DEC</a:t>
            </a:r>
          </a:p>
        </p:txBody>
      </p:sp>
      <p:sp>
        <p:nvSpPr>
          <p:cNvPr id="20" name="Text Placeholder 19">
            <a:extLst>
              <a:ext uri="{FF2B5EF4-FFF2-40B4-BE49-F238E27FC236}">
                <a16:creationId xmlns:a16="http://schemas.microsoft.com/office/drawing/2014/main" id="{FEC65619-A68A-4D21-9D17-40F8692EF196}"/>
              </a:ext>
            </a:extLst>
          </p:cNvPr>
          <p:cNvSpPr>
            <a:spLocks noGrp="1"/>
          </p:cNvSpPr>
          <p:nvPr>
            <p:ph type="body" sz="quarter" idx="47"/>
          </p:nvPr>
        </p:nvSpPr>
        <p:spPr>
          <a:xfrm>
            <a:off x="1969915" y="4425696"/>
            <a:ext cx="640080" cy="201776"/>
          </a:xfrm>
        </p:spPr>
        <p:txBody>
          <a:bodyPr>
            <a:normAutofit fontScale="85000" lnSpcReduction="20000"/>
          </a:bodyPr>
          <a:lstStyle/>
          <a:p>
            <a:r>
              <a:rPr lang="en-ZA" dirty="0"/>
              <a:t>JAN</a:t>
            </a:r>
          </a:p>
        </p:txBody>
      </p:sp>
      <p:sp>
        <p:nvSpPr>
          <p:cNvPr id="21" name="Text Placeholder 20">
            <a:extLst>
              <a:ext uri="{FF2B5EF4-FFF2-40B4-BE49-F238E27FC236}">
                <a16:creationId xmlns:a16="http://schemas.microsoft.com/office/drawing/2014/main" id="{D9C4CCA5-A2BE-4897-994D-9B1669D69FD3}"/>
              </a:ext>
            </a:extLst>
          </p:cNvPr>
          <p:cNvSpPr>
            <a:spLocks noGrp="1"/>
          </p:cNvSpPr>
          <p:nvPr>
            <p:ph type="body" sz="quarter" idx="48"/>
          </p:nvPr>
        </p:nvSpPr>
        <p:spPr>
          <a:xfrm>
            <a:off x="2757602" y="4425696"/>
            <a:ext cx="640080" cy="201776"/>
          </a:xfrm>
        </p:spPr>
        <p:txBody>
          <a:bodyPr>
            <a:normAutofit fontScale="85000" lnSpcReduction="20000"/>
          </a:bodyPr>
          <a:lstStyle/>
          <a:p>
            <a:r>
              <a:rPr lang="en-ZA" dirty="0"/>
              <a:t>FEB</a:t>
            </a:r>
          </a:p>
        </p:txBody>
      </p:sp>
      <p:sp>
        <p:nvSpPr>
          <p:cNvPr id="22" name="Text Placeholder 21">
            <a:extLst>
              <a:ext uri="{FF2B5EF4-FFF2-40B4-BE49-F238E27FC236}">
                <a16:creationId xmlns:a16="http://schemas.microsoft.com/office/drawing/2014/main" id="{0C5FD452-DC3E-4D62-B19B-0A79E604A8A8}"/>
              </a:ext>
            </a:extLst>
          </p:cNvPr>
          <p:cNvSpPr>
            <a:spLocks noGrp="1"/>
          </p:cNvSpPr>
          <p:nvPr>
            <p:ph type="body" sz="quarter" idx="49"/>
          </p:nvPr>
        </p:nvSpPr>
        <p:spPr>
          <a:xfrm>
            <a:off x="3545289" y="4425696"/>
            <a:ext cx="640080" cy="201776"/>
          </a:xfrm>
        </p:spPr>
        <p:txBody>
          <a:bodyPr>
            <a:normAutofit fontScale="85000" lnSpcReduction="20000"/>
          </a:bodyPr>
          <a:lstStyle/>
          <a:p>
            <a:r>
              <a:rPr lang="en-ZA" dirty="0"/>
              <a:t>MAR</a:t>
            </a:r>
          </a:p>
        </p:txBody>
      </p:sp>
      <p:sp>
        <p:nvSpPr>
          <p:cNvPr id="23" name="Text Placeholder 22">
            <a:extLst>
              <a:ext uri="{FF2B5EF4-FFF2-40B4-BE49-F238E27FC236}">
                <a16:creationId xmlns:a16="http://schemas.microsoft.com/office/drawing/2014/main" id="{96D290B2-F312-4D9A-96C7-D40523406AC5}"/>
              </a:ext>
            </a:extLst>
          </p:cNvPr>
          <p:cNvSpPr>
            <a:spLocks noGrp="1"/>
          </p:cNvSpPr>
          <p:nvPr>
            <p:ph type="body" sz="quarter" idx="50"/>
          </p:nvPr>
        </p:nvSpPr>
        <p:spPr>
          <a:xfrm>
            <a:off x="4332976" y="4425696"/>
            <a:ext cx="640080" cy="201776"/>
          </a:xfrm>
        </p:spPr>
        <p:txBody>
          <a:bodyPr>
            <a:normAutofit fontScale="85000" lnSpcReduction="20000"/>
          </a:bodyPr>
          <a:lstStyle/>
          <a:p>
            <a:r>
              <a:rPr lang="en-ZA" dirty="0"/>
              <a:t>APR</a:t>
            </a:r>
          </a:p>
        </p:txBody>
      </p:sp>
      <p:sp>
        <p:nvSpPr>
          <p:cNvPr id="24" name="Text Placeholder 23">
            <a:extLst>
              <a:ext uri="{FF2B5EF4-FFF2-40B4-BE49-F238E27FC236}">
                <a16:creationId xmlns:a16="http://schemas.microsoft.com/office/drawing/2014/main" id="{80E52477-0BA9-471B-B2C2-F1A03FCF188F}"/>
              </a:ext>
            </a:extLst>
          </p:cNvPr>
          <p:cNvSpPr>
            <a:spLocks noGrp="1"/>
          </p:cNvSpPr>
          <p:nvPr>
            <p:ph type="body" sz="quarter" idx="51"/>
          </p:nvPr>
        </p:nvSpPr>
        <p:spPr>
          <a:xfrm>
            <a:off x="5120663" y="4425696"/>
            <a:ext cx="640080" cy="201776"/>
          </a:xfrm>
        </p:spPr>
        <p:txBody>
          <a:bodyPr>
            <a:normAutofit fontScale="85000" lnSpcReduction="20000"/>
          </a:bodyPr>
          <a:lstStyle/>
          <a:p>
            <a:r>
              <a:rPr lang="en-ZA" dirty="0"/>
              <a:t>MAY</a:t>
            </a:r>
          </a:p>
        </p:txBody>
      </p:sp>
      <p:sp>
        <p:nvSpPr>
          <p:cNvPr id="25" name="Text Placeholder 24">
            <a:extLst>
              <a:ext uri="{FF2B5EF4-FFF2-40B4-BE49-F238E27FC236}">
                <a16:creationId xmlns:a16="http://schemas.microsoft.com/office/drawing/2014/main" id="{70D1D022-03FA-47E6-8430-252C6D5B4C4E}"/>
              </a:ext>
            </a:extLst>
          </p:cNvPr>
          <p:cNvSpPr>
            <a:spLocks noGrp="1"/>
          </p:cNvSpPr>
          <p:nvPr>
            <p:ph type="body" sz="quarter" idx="52"/>
          </p:nvPr>
        </p:nvSpPr>
        <p:spPr>
          <a:xfrm>
            <a:off x="5908350" y="4425696"/>
            <a:ext cx="640080" cy="201776"/>
          </a:xfrm>
        </p:spPr>
        <p:txBody>
          <a:bodyPr>
            <a:normAutofit fontScale="85000" lnSpcReduction="20000"/>
          </a:bodyPr>
          <a:lstStyle/>
          <a:p>
            <a:r>
              <a:rPr lang="en-ZA" dirty="0"/>
              <a:t>JUN</a:t>
            </a:r>
          </a:p>
        </p:txBody>
      </p:sp>
      <p:sp>
        <p:nvSpPr>
          <p:cNvPr id="26" name="Text Placeholder 25">
            <a:extLst>
              <a:ext uri="{FF2B5EF4-FFF2-40B4-BE49-F238E27FC236}">
                <a16:creationId xmlns:a16="http://schemas.microsoft.com/office/drawing/2014/main" id="{FA7483FC-7290-41B1-B371-ECA1174519DE}"/>
              </a:ext>
            </a:extLst>
          </p:cNvPr>
          <p:cNvSpPr>
            <a:spLocks noGrp="1"/>
          </p:cNvSpPr>
          <p:nvPr>
            <p:ph type="body" sz="quarter" idx="53"/>
          </p:nvPr>
        </p:nvSpPr>
        <p:spPr>
          <a:xfrm>
            <a:off x="6696037" y="4425696"/>
            <a:ext cx="640080" cy="201776"/>
          </a:xfrm>
        </p:spPr>
        <p:txBody>
          <a:bodyPr>
            <a:normAutofit fontScale="85000" lnSpcReduction="20000"/>
          </a:bodyPr>
          <a:lstStyle/>
          <a:p>
            <a:r>
              <a:rPr lang="en-ZA" dirty="0"/>
              <a:t>JUL</a:t>
            </a:r>
          </a:p>
        </p:txBody>
      </p:sp>
      <p:sp>
        <p:nvSpPr>
          <p:cNvPr id="28" name="Text Placeholder 27">
            <a:extLst>
              <a:ext uri="{FF2B5EF4-FFF2-40B4-BE49-F238E27FC236}">
                <a16:creationId xmlns:a16="http://schemas.microsoft.com/office/drawing/2014/main" id="{D149E385-DCE9-4DC9-8F0A-F8BAF02D9797}"/>
              </a:ext>
            </a:extLst>
          </p:cNvPr>
          <p:cNvSpPr>
            <a:spLocks noGrp="1"/>
          </p:cNvSpPr>
          <p:nvPr>
            <p:ph type="body" sz="quarter" idx="55"/>
          </p:nvPr>
        </p:nvSpPr>
        <p:spPr>
          <a:xfrm>
            <a:off x="7483724" y="4425696"/>
            <a:ext cx="640080" cy="201776"/>
          </a:xfrm>
        </p:spPr>
        <p:txBody>
          <a:bodyPr>
            <a:normAutofit fontScale="85000" lnSpcReduction="20000"/>
          </a:bodyPr>
          <a:lstStyle/>
          <a:p>
            <a:r>
              <a:rPr lang="en-ZA" dirty="0"/>
              <a:t>AUG</a:t>
            </a:r>
          </a:p>
        </p:txBody>
      </p:sp>
      <p:sp>
        <p:nvSpPr>
          <p:cNvPr id="29" name="Text Placeholder 28">
            <a:extLst>
              <a:ext uri="{FF2B5EF4-FFF2-40B4-BE49-F238E27FC236}">
                <a16:creationId xmlns:a16="http://schemas.microsoft.com/office/drawing/2014/main" id="{B7A506EE-32D5-4685-97A6-8FDFEF238C43}"/>
              </a:ext>
            </a:extLst>
          </p:cNvPr>
          <p:cNvSpPr>
            <a:spLocks noGrp="1"/>
          </p:cNvSpPr>
          <p:nvPr>
            <p:ph type="body" sz="quarter" idx="56"/>
          </p:nvPr>
        </p:nvSpPr>
        <p:spPr>
          <a:xfrm>
            <a:off x="8271411" y="4425696"/>
            <a:ext cx="640080" cy="201776"/>
          </a:xfrm>
        </p:spPr>
        <p:txBody>
          <a:bodyPr>
            <a:normAutofit fontScale="85000" lnSpcReduction="20000"/>
          </a:bodyPr>
          <a:lstStyle/>
          <a:p>
            <a:r>
              <a:rPr lang="en-ZA" dirty="0"/>
              <a:t>SEP</a:t>
            </a:r>
          </a:p>
        </p:txBody>
      </p:sp>
      <p:sp>
        <p:nvSpPr>
          <p:cNvPr id="27" name="Text Placeholder 26">
            <a:extLst>
              <a:ext uri="{FF2B5EF4-FFF2-40B4-BE49-F238E27FC236}">
                <a16:creationId xmlns:a16="http://schemas.microsoft.com/office/drawing/2014/main" id="{1787EDAC-5EAB-4A0D-9BD2-D6E9FD0B26A1}"/>
              </a:ext>
            </a:extLst>
          </p:cNvPr>
          <p:cNvSpPr>
            <a:spLocks noGrp="1"/>
          </p:cNvSpPr>
          <p:nvPr>
            <p:ph type="body" sz="quarter" idx="54"/>
          </p:nvPr>
        </p:nvSpPr>
        <p:spPr>
          <a:xfrm>
            <a:off x="9059098" y="4425696"/>
            <a:ext cx="640080" cy="201776"/>
          </a:xfrm>
        </p:spPr>
        <p:txBody>
          <a:bodyPr>
            <a:normAutofit fontScale="85000" lnSpcReduction="20000"/>
          </a:bodyPr>
          <a:lstStyle/>
          <a:p>
            <a:r>
              <a:rPr lang="en-ZA" dirty="0"/>
              <a:t>OCT</a:t>
            </a:r>
          </a:p>
        </p:txBody>
      </p:sp>
      <p:sp>
        <p:nvSpPr>
          <p:cNvPr id="30" name="Text Placeholder 29">
            <a:extLst>
              <a:ext uri="{FF2B5EF4-FFF2-40B4-BE49-F238E27FC236}">
                <a16:creationId xmlns:a16="http://schemas.microsoft.com/office/drawing/2014/main" id="{E80CB353-63CA-4305-9748-807B6905DBFF}"/>
              </a:ext>
            </a:extLst>
          </p:cNvPr>
          <p:cNvSpPr>
            <a:spLocks noGrp="1"/>
          </p:cNvSpPr>
          <p:nvPr>
            <p:ph type="body" sz="quarter" idx="57"/>
          </p:nvPr>
        </p:nvSpPr>
        <p:spPr>
          <a:xfrm>
            <a:off x="9846785" y="4425696"/>
            <a:ext cx="640080" cy="201776"/>
          </a:xfrm>
        </p:spPr>
        <p:txBody>
          <a:bodyPr>
            <a:normAutofit fontScale="85000" lnSpcReduction="20000"/>
          </a:bodyPr>
          <a:lstStyle/>
          <a:p>
            <a:r>
              <a:rPr lang="en-ZA" dirty="0"/>
              <a:t>NOV</a:t>
            </a:r>
          </a:p>
        </p:txBody>
      </p:sp>
      <p:sp>
        <p:nvSpPr>
          <p:cNvPr id="31" name="Text Placeholder 30">
            <a:extLst>
              <a:ext uri="{FF2B5EF4-FFF2-40B4-BE49-F238E27FC236}">
                <a16:creationId xmlns:a16="http://schemas.microsoft.com/office/drawing/2014/main" id="{1B52C010-5159-4F61-821F-E73647E7C066}"/>
              </a:ext>
            </a:extLst>
          </p:cNvPr>
          <p:cNvSpPr>
            <a:spLocks noGrp="1"/>
          </p:cNvSpPr>
          <p:nvPr>
            <p:ph type="body" sz="quarter" idx="58"/>
          </p:nvPr>
        </p:nvSpPr>
        <p:spPr>
          <a:xfrm>
            <a:off x="10634472" y="4425696"/>
            <a:ext cx="640080" cy="201776"/>
          </a:xfrm>
        </p:spPr>
        <p:txBody>
          <a:bodyPr>
            <a:normAutofit fontScale="85000" lnSpcReduction="20000"/>
          </a:bodyPr>
          <a:lstStyle/>
          <a:p>
            <a:r>
              <a:rPr lang="en-ZA" dirty="0"/>
              <a:t>DEC</a:t>
            </a:r>
          </a:p>
        </p:txBody>
      </p:sp>
      <p:sp>
        <p:nvSpPr>
          <p:cNvPr id="70" name="Date Placeholder 69">
            <a:extLst>
              <a:ext uri="{FF2B5EF4-FFF2-40B4-BE49-F238E27FC236}">
                <a16:creationId xmlns:a16="http://schemas.microsoft.com/office/drawing/2014/main" id="{B3C3CC42-64DA-452A-821D-840B4ED37C81}"/>
              </a:ext>
            </a:extLst>
          </p:cNvPr>
          <p:cNvSpPr>
            <a:spLocks noGrp="1"/>
          </p:cNvSpPr>
          <p:nvPr>
            <p:ph type="dt" sz="half" idx="60"/>
          </p:nvPr>
        </p:nvSpPr>
        <p:spPr>
          <a:xfrm>
            <a:off x="838200" y="6356350"/>
            <a:ext cx="2743200" cy="365125"/>
          </a:xfrm>
        </p:spPr>
        <p:txBody>
          <a:bodyPr/>
          <a:lstStyle/>
          <a:p>
            <a:r>
              <a:rPr lang="en-US" dirty="0"/>
              <a:t>2022</a:t>
            </a:r>
          </a:p>
        </p:txBody>
      </p:sp>
      <p:sp>
        <p:nvSpPr>
          <p:cNvPr id="3" name="Footer Placeholder 2">
            <a:extLst>
              <a:ext uri="{FF2B5EF4-FFF2-40B4-BE49-F238E27FC236}">
                <a16:creationId xmlns:a16="http://schemas.microsoft.com/office/drawing/2014/main" id="{BA35BD6B-402B-4987-9FCE-9A6924EE2F00}"/>
              </a:ext>
            </a:extLst>
          </p:cNvPr>
          <p:cNvSpPr>
            <a:spLocks noGrp="1"/>
          </p:cNvSpPr>
          <p:nvPr>
            <p:ph type="ftr" sz="quarter" idx="10"/>
          </p:nvPr>
        </p:nvSpPr>
        <p:spPr>
          <a:xfrm>
            <a:off x="4038600" y="6356350"/>
            <a:ext cx="4114800" cy="365125"/>
          </a:xfrm>
        </p:spPr>
        <p:txBody>
          <a:bodyPr/>
          <a:lstStyle/>
          <a:p>
            <a:r>
              <a:rPr lang="en-ZA" dirty="0"/>
              <a:t>Save Earth Pitch Deck</a:t>
            </a:r>
          </a:p>
        </p:txBody>
      </p:sp>
      <p:sp>
        <p:nvSpPr>
          <p:cNvPr id="4" name="Slide Number Placeholder 3">
            <a:extLst>
              <a:ext uri="{FF2B5EF4-FFF2-40B4-BE49-F238E27FC236}">
                <a16:creationId xmlns:a16="http://schemas.microsoft.com/office/drawing/2014/main" id="{E259ECD5-0EAD-48D0-B30B-16305BC1062F}"/>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13</a:t>
            </a:fld>
            <a:endParaRPr lang="en-ZA" dirty="0"/>
          </a:p>
        </p:txBody>
      </p:sp>
      <p:sp>
        <p:nvSpPr>
          <p:cNvPr id="38" name="Text Placeholder 31">
            <a:extLst>
              <a:ext uri="{FF2B5EF4-FFF2-40B4-BE49-F238E27FC236}">
                <a16:creationId xmlns:a16="http://schemas.microsoft.com/office/drawing/2014/main" id="{607DCFEC-829E-4B9D-9E7F-72EDD3917269}"/>
              </a:ext>
            </a:extLst>
          </p:cNvPr>
          <p:cNvSpPr txBox="1">
            <a:spLocks/>
          </p:cNvSpPr>
          <p:nvPr/>
        </p:nvSpPr>
        <p:spPr>
          <a:xfrm>
            <a:off x="4540250" y="230428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Run focus groups</a:t>
            </a:r>
          </a:p>
        </p:txBody>
      </p:sp>
      <p:sp>
        <p:nvSpPr>
          <p:cNvPr id="34" name="Text Placeholder 31">
            <a:extLst>
              <a:ext uri="{FF2B5EF4-FFF2-40B4-BE49-F238E27FC236}">
                <a16:creationId xmlns:a16="http://schemas.microsoft.com/office/drawing/2014/main" id="{7FB66D8F-42FB-4D6F-B5C7-E8A2704C4D5D}"/>
              </a:ext>
            </a:extLst>
          </p:cNvPr>
          <p:cNvSpPr txBox="1">
            <a:spLocks/>
          </p:cNvSpPr>
          <p:nvPr/>
        </p:nvSpPr>
        <p:spPr>
          <a:xfrm>
            <a:off x="8478118" y="230428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Gather more feedback</a:t>
            </a:r>
          </a:p>
        </p:txBody>
      </p:sp>
      <p:sp>
        <p:nvSpPr>
          <p:cNvPr id="40" name="Text Placeholder 31">
            <a:extLst>
              <a:ext uri="{FF2B5EF4-FFF2-40B4-BE49-F238E27FC236}">
                <a16:creationId xmlns:a16="http://schemas.microsoft.com/office/drawing/2014/main" id="{0322F7C2-6007-4413-B0AC-012350267DE3}"/>
              </a:ext>
            </a:extLst>
          </p:cNvPr>
          <p:cNvSpPr txBox="1">
            <a:spLocks/>
          </p:cNvSpPr>
          <p:nvPr/>
        </p:nvSpPr>
        <p:spPr>
          <a:xfrm>
            <a:off x="2152214" y="523036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cs typeface="Calibri Light"/>
              </a:rPr>
              <a:t>Test new designs</a:t>
            </a:r>
          </a:p>
        </p:txBody>
      </p:sp>
      <p:sp>
        <p:nvSpPr>
          <p:cNvPr id="42" name="Text Placeholder 31">
            <a:extLst>
              <a:ext uri="{FF2B5EF4-FFF2-40B4-BE49-F238E27FC236}">
                <a16:creationId xmlns:a16="http://schemas.microsoft.com/office/drawing/2014/main" id="{98DDA43F-34CF-4E57-97F0-535BCBD8A38F}"/>
              </a:ext>
            </a:extLst>
          </p:cNvPr>
          <p:cNvSpPr txBox="1">
            <a:spLocks/>
          </p:cNvSpPr>
          <p:nvPr/>
        </p:nvSpPr>
        <p:spPr>
          <a:xfrm>
            <a:off x="6119953" y="5226571"/>
            <a:ext cx="1793875" cy="561975"/>
          </a:xfrm>
          <a:prstGeom prst="rect">
            <a:avLst/>
          </a:prstGeom>
          <a:solidFill>
            <a:schemeClr val="accent1"/>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solidFill>
                  <a:schemeClr val="tx1"/>
                </a:solidFill>
              </a:rPr>
              <a:t>Relaunch design</a:t>
            </a:r>
          </a:p>
        </p:txBody>
      </p:sp>
      <p:sp>
        <p:nvSpPr>
          <p:cNvPr id="36" name="Text Placeholder 31">
            <a:extLst>
              <a:ext uri="{FF2B5EF4-FFF2-40B4-BE49-F238E27FC236}">
                <a16:creationId xmlns:a16="http://schemas.microsoft.com/office/drawing/2014/main" id="{FD461938-72FB-4E5D-80CD-DE5F3EE1D5AE}"/>
              </a:ext>
            </a:extLst>
          </p:cNvPr>
          <p:cNvSpPr txBox="1">
            <a:spLocks/>
          </p:cNvSpPr>
          <p:nvPr/>
        </p:nvSpPr>
        <p:spPr>
          <a:xfrm>
            <a:off x="9714105" y="523036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Deliver to client</a:t>
            </a:r>
          </a:p>
        </p:txBody>
      </p:sp>
      <p:cxnSp>
        <p:nvCxnSpPr>
          <p:cNvPr id="81" name="Straight Connector 80">
            <a:extLst>
              <a:ext uri="{FF2B5EF4-FFF2-40B4-BE49-F238E27FC236}">
                <a16:creationId xmlns:a16="http://schemas.microsoft.com/office/drawing/2014/main" id="{6A60E3F7-029A-49BA-81A4-C0D9B46701FB}"/>
              </a:ext>
              <a:ext uri="{C183D7F6-B498-43B3-948B-1728B52AA6E4}">
                <adec:decorative xmlns:adec="http://schemas.microsoft.com/office/drawing/2017/decorative" val="1"/>
              </a:ext>
            </a:extLst>
          </p:cNvPr>
          <p:cNvCxnSpPr>
            <a:cxnSpLocks/>
          </p:cNvCxnSpPr>
          <p:nvPr/>
        </p:nvCxnSpPr>
        <p:spPr>
          <a:xfrm>
            <a:off x="3048000" y="257175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C63CB3E-25F3-4384-8C96-BB924FA53B43}"/>
              </a:ext>
              <a:ext uri="{C183D7F6-B498-43B3-948B-1728B52AA6E4}">
                <adec:decorative xmlns:adec="http://schemas.microsoft.com/office/drawing/2017/decorative" val="1"/>
              </a:ext>
            </a:extLst>
          </p:cNvPr>
          <p:cNvCxnSpPr>
            <a:cxnSpLocks/>
          </p:cNvCxnSpPr>
          <p:nvPr/>
        </p:nvCxnSpPr>
        <p:spPr>
          <a:xfrm rot="10800000">
            <a:off x="10958462" y="466344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2E3DEF9-3B41-4091-B0CB-B5BCCCC48D8C}"/>
              </a:ext>
              <a:ext uri="{C183D7F6-B498-43B3-948B-1728B52AA6E4}">
                <adec:decorative xmlns:adec="http://schemas.microsoft.com/office/drawing/2017/decorative" val="1"/>
              </a:ext>
            </a:extLst>
          </p:cNvPr>
          <p:cNvCxnSpPr>
            <a:cxnSpLocks/>
          </p:cNvCxnSpPr>
          <p:nvPr/>
        </p:nvCxnSpPr>
        <p:spPr>
          <a:xfrm>
            <a:off x="5436095" y="2570877"/>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9F9EC6C0-1013-478D-9D38-F5E0A03C22F7}"/>
              </a:ext>
              <a:ext uri="{C183D7F6-B498-43B3-948B-1728B52AA6E4}">
                <adec:decorative xmlns:adec="http://schemas.microsoft.com/office/drawing/2017/decorative" val="1"/>
              </a:ext>
            </a:extLst>
          </p:cNvPr>
          <p:cNvCxnSpPr>
            <a:cxnSpLocks/>
          </p:cNvCxnSpPr>
          <p:nvPr/>
        </p:nvCxnSpPr>
        <p:spPr>
          <a:xfrm rot="10800000">
            <a:off x="3048000" y="466344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5E1C21F-EF32-4CA2-BCB8-D7FA7A59B4FB}"/>
              </a:ext>
              <a:ext uri="{C183D7F6-B498-43B3-948B-1728B52AA6E4}">
                <adec:decorative xmlns:adec="http://schemas.microsoft.com/office/drawing/2017/decorative" val="1"/>
              </a:ext>
            </a:extLst>
          </p:cNvPr>
          <p:cNvCxnSpPr>
            <a:cxnSpLocks/>
          </p:cNvCxnSpPr>
          <p:nvPr/>
        </p:nvCxnSpPr>
        <p:spPr>
          <a:xfrm>
            <a:off x="9378775" y="2570877"/>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00161CD-EB22-4A39-B831-F62D3980F039}"/>
              </a:ext>
              <a:ext uri="{C183D7F6-B498-43B3-948B-1728B52AA6E4}">
                <adec:decorative xmlns:adec="http://schemas.microsoft.com/office/drawing/2017/decorative" val="1"/>
              </a:ext>
            </a:extLst>
          </p:cNvPr>
          <p:cNvCxnSpPr>
            <a:cxnSpLocks/>
          </p:cNvCxnSpPr>
          <p:nvPr/>
        </p:nvCxnSpPr>
        <p:spPr>
          <a:xfrm rot="10800000">
            <a:off x="7018907" y="4659106"/>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2220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9">
            <a:extLst>
              <a:ext uri="{FF2B5EF4-FFF2-40B4-BE49-F238E27FC236}">
                <a16:creationId xmlns:a16="http://schemas.microsoft.com/office/drawing/2014/main" id="{F6E0C67A-8733-4F90-8BC5-65C93FF78575}"/>
              </a:ext>
            </a:extLst>
          </p:cNvPr>
          <p:cNvGraphicFramePr>
            <a:graphicFrameLocks noGrp="1"/>
          </p:cNvGraphicFramePr>
          <p:nvPr>
            <p:ph idx="1"/>
            <p:extLst>
              <p:ext uri="{D42A27DB-BD31-4B8C-83A1-F6EECF244321}">
                <p14:modId xmlns:p14="http://schemas.microsoft.com/office/powerpoint/2010/main" val="3992692088"/>
              </p:ext>
            </p:extLst>
          </p:nvPr>
        </p:nvGraphicFramePr>
        <p:xfrm>
          <a:off x="838200" y="1438275"/>
          <a:ext cx="10515600" cy="4803832"/>
        </p:xfrm>
        <a:graphic>
          <a:graphicData uri="http://schemas.openxmlformats.org/drawingml/2006/table">
            <a:tbl>
              <a:tblPr firstRow="1" bandRow="1">
                <a:tableStyleId>{5A111915-BE36-4E01-A7E5-04B1672EAD32}</a:tableStyleId>
              </a:tblPr>
              <a:tblGrid>
                <a:gridCol w="2738120">
                  <a:extLst>
                    <a:ext uri="{9D8B030D-6E8A-4147-A177-3AD203B41FA5}">
                      <a16:colId xmlns:a16="http://schemas.microsoft.com/office/drawing/2014/main" val="3446012419"/>
                    </a:ext>
                  </a:extLst>
                </a:gridCol>
                <a:gridCol w="1468120">
                  <a:extLst>
                    <a:ext uri="{9D8B030D-6E8A-4147-A177-3AD203B41FA5}">
                      <a16:colId xmlns:a16="http://schemas.microsoft.com/office/drawing/2014/main" val="4052646397"/>
                    </a:ext>
                  </a:extLst>
                </a:gridCol>
                <a:gridCol w="2103120">
                  <a:extLst>
                    <a:ext uri="{9D8B030D-6E8A-4147-A177-3AD203B41FA5}">
                      <a16:colId xmlns:a16="http://schemas.microsoft.com/office/drawing/2014/main" val="1935352797"/>
                    </a:ext>
                  </a:extLst>
                </a:gridCol>
                <a:gridCol w="2103120">
                  <a:extLst>
                    <a:ext uri="{9D8B030D-6E8A-4147-A177-3AD203B41FA5}">
                      <a16:colId xmlns:a16="http://schemas.microsoft.com/office/drawing/2014/main" val="1218263486"/>
                    </a:ext>
                  </a:extLst>
                </a:gridCol>
                <a:gridCol w="2103120">
                  <a:extLst>
                    <a:ext uri="{9D8B030D-6E8A-4147-A177-3AD203B41FA5}">
                      <a16:colId xmlns:a16="http://schemas.microsoft.com/office/drawing/2014/main" val="3235153012"/>
                    </a:ext>
                  </a:extLst>
                </a:gridCol>
              </a:tblGrid>
              <a:tr h="314792">
                <a:tc>
                  <a:txBody>
                    <a:bodyPr/>
                    <a:lstStyle/>
                    <a:p>
                      <a:pPr algn="l" fontAlgn="b"/>
                      <a:endParaRPr lang="en-US" sz="1400" b="0" i="0" u="none" strike="noStrike" dirty="0">
                        <a:solidFill>
                          <a:schemeClr val="bg1"/>
                        </a:solidFill>
                        <a:effectLst/>
                        <a:latin typeface="+mn-lt"/>
                      </a:endParaRPr>
                    </a:p>
                  </a:txBody>
                  <a:tcPr marL="288000"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1</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2</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3</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l" fontAlgn="b"/>
                      <a:endParaRPr lang="en-US" sz="1400" b="0" i="0" u="none" strike="noStrike" dirty="0">
                        <a:solidFill>
                          <a:schemeClr val="tx1"/>
                        </a:solidFill>
                        <a:effectLst/>
                        <a:latin typeface="+mn-lt"/>
                      </a:endParaRPr>
                    </a:p>
                  </a:txBody>
                  <a:tcPr anchor="b">
                    <a:solidFill>
                      <a:schemeClr val="accent5">
                        <a:lumMod val="60000"/>
                        <a:lumOff val="40000"/>
                      </a:schemeClr>
                    </a:solidFill>
                  </a:tcPr>
                </a:tc>
                <a:extLst>
                  <a:ext uri="{0D108BD9-81ED-4DB2-BD59-A6C34878D82A}">
                    <a16:rowId xmlns:a16="http://schemas.microsoft.com/office/drawing/2014/main" val="4140773105"/>
                  </a:ext>
                </a:extLst>
              </a:tr>
              <a:tr h="314792">
                <a:tc>
                  <a:txBody>
                    <a:bodyPr/>
                    <a:lstStyle/>
                    <a:p>
                      <a:pPr algn="l" fontAlgn="b"/>
                      <a:r>
                        <a:rPr lang="en-US" sz="1400" b="0" u="none" strike="noStrike" dirty="0">
                          <a:solidFill>
                            <a:schemeClr val="tx1"/>
                          </a:solidFill>
                          <a:effectLst/>
                        </a:rPr>
                        <a:t>Income</a:t>
                      </a:r>
                      <a:endParaRPr lang="en-US" sz="1400" b="0" i="0" u="none" strike="noStrike" dirty="0">
                        <a:solidFill>
                          <a:schemeClr val="tx1"/>
                        </a:solidFill>
                        <a:effectLst/>
                        <a:latin typeface="+mn-lt"/>
                      </a:endParaRPr>
                    </a:p>
                  </a:txBody>
                  <a:tcPr marL="288000"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4142911372"/>
                  </a:ext>
                </a:extLst>
              </a:tr>
              <a:tr h="314792">
                <a:tc>
                  <a:txBody>
                    <a:bodyPr/>
                    <a:lstStyle/>
                    <a:p>
                      <a:pPr lvl="1" algn="l" fontAlgn="b"/>
                      <a:r>
                        <a:rPr lang="en-US" sz="1400" b="1" u="none" strike="noStrike" dirty="0">
                          <a:solidFill>
                            <a:schemeClr val="tx1"/>
                          </a:solidFill>
                          <a:effectLst/>
                        </a:rPr>
                        <a:t>Donation</a:t>
                      </a:r>
                      <a:endParaRPr lang="en-US" sz="1400" b="1" i="0" u="none" strike="noStrike" dirty="0">
                        <a:solidFill>
                          <a:schemeClr val="tx1"/>
                        </a:solidFill>
                        <a:effectLst/>
                        <a:latin typeface="+mn-lt"/>
                      </a:endParaRPr>
                    </a:p>
                  </a:txBody>
                  <a:tcPr marL="288000"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50,000​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400,000​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1,600,000​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543393929"/>
                  </a:ext>
                </a:extLst>
              </a:tr>
              <a:tr h="314792">
                <a:tc>
                  <a:txBody>
                    <a:bodyPr/>
                    <a:lstStyle/>
                    <a:p>
                      <a:pPr lvl="1" algn="l" fontAlgn="b"/>
                      <a:r>
                        <a:rPr lang="en-US" sz="1400" b="1" u="none" strike="noStrike" dirty="0">
                          <a:solidFill>
                            <a:schemeClr val="tx1"/>
                          </a:solidFill>
                          <a:effectLst/>
                        </a:rPr>
                        <a:t>Users (Premium)</a:t>
                      </a:r>
                      <a:endParaRPr lang="en-US" sz="1400" b="1" i="0" u="none" strike="noStrike" dirty="0">
                        <a:solidFill>
                          <a:schemeClr val="tx1"/>
                        </a:solidFill>
                        <a:effectLst/>
                        <a:latin typeface="+mn-lt"/>
                      </a:endParaRPr>
                    </a:p>
                  </a:txBody>
                  <a:tcPr marL="288000"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50,000​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400,000​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1,000,000​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55711469"/>
                  </a:ext>
                </a:extLst>
              </a:tr>
              <a:tr h="314792">
                <a:tc>
                  <a:txBody>
                    <a:bodyPr/>
                    <a:lstStyle/>
                    <a:p>
                      <a:pPr lvl="1" algn="l" fontAlgn="b"/>
                      <a:r>
                        <a:rPr lang="en-US" sz="1400" b="1" u="none" strike="noStrike" dirty="0">
                          <a:solidFill>
                            <a:schemeClr val="tx1"/>
                          </a:solidFill>
                          <a:effectLst/>
                        </a:rPr>
                        <a:t>Sales (% NFT sale/swap)</a:t>
                      </a:r>
                      <a:endParaRPr lang="en-US" sz="1400" b="1" i="0" u="none" strike="noStrike" dirty="0">
                        <a:solidFill>
                          <a:schemeClr val="tx1"/>
                        </a:solidFill>
                        <a:effectLst/>
                        <a:latin typeface="+mn-lt"/>
                      </a:endParaRPr>
                    </a:p>
                  </a:txBody>
                  <a:tcPr marL="288000"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200,000​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4,000,000​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16,000,000​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498944196"/>
                  </a:ext>
                </a:extLst>
              </a:tr>
              <a:tr h="314792">
                <a:tc>
                  <a:txBody>
                    <a:bodyPr/>
                    <a:lstStyle/>
                    <a:p>
                      <a:pPr lvl="1" algn="l" fontAlgn="b"/>
                      <a:r>
                        <a:rPr lang="en-US" sz="1400" b="1" u="none" strike="noStrike" dirty="0">
                          <a:solidFill>
                            <a:schemeClr val="tx1"/>
                          </a:solidFill>
                          <a:effectLst/>
                        </a:rPr>
                        <a:t>Subscription</a:t>
                      </a:r>
                      <a:endParaRPr lang="en-US" sz="1400" b="1" i="0" u="none" strike="noStrike" dirty="0">
                        <a:solidFill>
                          <a:schemeClr val="tx1"/>
                        </a:solidFill>
                        <a:effectLst/>
                        <a:latin typeface="+mn-lt"/>
                      </a:endParaRPr>
                    </a:p>
                  </a:txBody>
                  <a:tcPr marL="288000"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75​,000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300,000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1,200,000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561606819"/>
                  </a:ext>
                </a:extLst>
              </a:tr>
              <a:tr h="314792">
                <a:tc>
                  <a:txBody>
                    <a:bodyPr/>
                    <a:lstStyle/>
                    <a:p>
                      <a:pPr lvl="1" algn="l" fontAlgn="b"/>
                      <a:endParaRPr lang="en-US" sz="1400" b="0" i="0" u="none" strike="noStrike" dirty="0">
                        <a:solidFill>
                          <a:schemeClr val="tx1"/>
                        </a:solidFill>
                        <a:effectLst/>
                        <a:latin typeface="+mn-lt"/>
                      </a:endParaRPr>
                    </a:p>
                  </a:txBody>
                  <a:tcPr marL="288000"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713531997"/>
                  </a:ext>
                </a:extLst>
              </a:tr>
              <a:tr h="314792">
                <a:tc>
                  <a:txBody>
                    <a:bodyPr/>
                    <a:lstStyle/>
                    <a:p>
                      <a:pPr algn="l" fontAlgn="b"/>
                      <a:r>
                        <a:rPr lang="en-US" sz="1600" b="1" u="none" strike="noStrike" dirty="0">
                          <a:solidFill>
                            <a:schemeClr val="tx1"/>
                          </a:solidFill>
                          <a:effectLst/>
                        </a:rPr>
                        <a:t>Gross profit</a:t>
                      </a:r>
                      <a:endParaRPr lang="en-US" sz="16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375,000</a:t>
                      </a:r>
                    </a:p>
                  </a:txBody>
                  <a:tcPr anchor="ctr"/>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5,100,000</a:t>
                      </a:r>
                    </a:p>
                  </a:txBody>
                  <a:tcPr anchor="ctr"/>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19,800,000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365120011"/>
                  </a:ext>
                </a:extLst>
              </a:tr>
              <a:tr h="314792">
                <a:tc>
                  <a:txBody>
                    <a:bodyPr/>
                    <a:lstStyle/>
                    <a:p>
                      <a:pPr algn="l" fontAlgn="b"/>
                      <a:endParaRPr lang="en-US" sz="1400" b="1" i="0" u="none" strike="noStrike" dirty="0">
                        <a:solidFill>
                          <a:schemeClr val="tx1"/>
                        </a:solidFill>
                        <a:effectLst/>
                        <a:latin typeface="+mn-lt"/>
                      </a:endParaRPr>
                    </a:p>
                  </a:txBody>
                  <a:tcPr marL="288000" anchor="b"/>
                </a:tc>
                <a:tc>
                  <a:txBody>
                    <a:bodyPr/>
                    <a:lstStyle/>
                    <a:p>
                      <a:pPr marL="0" algn="r" defTabSz="914400" rtl="0" eaLnBrk="1" fontAlgn="b" latinLnBrk="0" hangingPunct="1"/>
                      <a:endParaRPr lang="en-US" sz="1600" b="1" u="none" strike="noStrike" kern="1200" dirty="0">
                        <a:solidFill>
                          <a:schemeClr val="tx1"/>
                        </a:solidFill>
                        <a:effectLst/>
                        <a:latin typeface="+mn-lt"/>
                        <a:ea typeface="+mn-ea"/>
                        <a:cs typeface="+mn-cs"/>
                      </a:endParaRPr>
                    </a:p>
                  </a:txBody>
                  <a:tcPr anchor="ctr"/>
                </a:tc>
                <a:tc>
                  <a:txBody>
                    <a:bodyPr/>
                    <a:lstStyle/>
                    <a:p>
                      <a:pPr marL="0" algn="r" defTabSz="914400" rtl="0" eaLnBrk="1" fontAlgn="b" latinLnBrk="0" hangingPunct="1"/>
                      <a:endParaRPr lang="en-US" sz="1600" b="1" u="none" strike="noStrike" kern="1200" dirty="0">
                        <a:solidFill>
                          <a:schemeClr val="tx1"/>
                        </a:solidFill>
                        <a:effectLst/>
                        <a:latin typeface="+mn-lt"/>
                        <a:ea typeface="+mn-ea"/>
                        <a:cs typeface="+mn-cs"/>
                      </a:endParaRPr>
                    </a:p>
                  </a:txBody>
                  <a:tcPr anchor="ctr"/>
                </a:tc>
                <a:tc>
                  <a:txBody>
                    <a:bodyPr/>
                    <a:lstStyle/>
                    <a:p>
                      <a:pPr marL="0" algn="r" defTabSz="914400" rtl="0" eaLnBrk="1" fontAlgn="b" latinLnBrk="0" hangingPunct="1"/>
                      <a:endParaRPr lang="en-US" sz="1600" b="1" u="none" strike="noStrike" kern="1200" dirty="0">
                        <a:solidFill>
                          <a:schemeClr val="tx1"/>
                        </a:solidFill>
                        <a:effectLst/>
                        <a:latin typeface="+mn-lt"/>
                        <a:ea typeface="+mn-ea"/>
                        <a:cs typeface="+mn-cs"/>
                      </a:endParaRP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274433435"/>
                  </a:ext>
                </a:extLst>
              </a:tr>
              <a:tr h="314792">
                <a:tc>
                  <a:txBody>
                    <a:bodyPr/>
                    <a:lstStyle/>
                    <a:p>
                      <a:pPr algn="l" fontAlgn="b"/>
                      <a:r>
                        <a:rPr lang="en-US" sz="1600" b="1" u="none" strike="noStrike" dirty="0">
                          <a:solidFill>
                            <a:schemeClr val="tx1"/>
                          </a:solidFill>
                          <a:effectLst/>
                        </a:rPr>
                        <a:t>Expenses</a:t>
                      </a:r>
                      <a:endParaRPr lang="en-US" sz="1600" b="1" i="0" u="none" strike="noStrike" dirty="0">
                        <a:solidFill>
                          <a:schemeClr val="tx1"/>
                        </a:solidFill>
                        <a:effectLst/>
                        <a:latin typeface="+mn-lt"/>
                      </a:endParaRPr>
                    </a:p>
                  </a:txBody>
                  <a:tcPr marL="288000"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4241422160"/>
                  </a:ext>
                </a:extLst>
              </a:tr>
              <a:tr h="314792">
                <a:tc>
                  <a:txBody>
                    <a:bodyPr/>
                    <a:lstStyle/>
                    <a:p>
                      <a:pPr marL="457200" lvl="1" indent="0" algn="l" fontAlgn="b">
                        <a:buFont typeface="Arial" panose="020B0604020202020204" pitchFamily="34" charset="0"/>
                        <a:buNone/>
                      </a:pPr>
                      <a:r>
                        <a:rPr lang="en-US" sz="1400" b="1" u="none" strike="noStrike" dirty="0">
                          <a:solidFill>
                            <a:schemeClr val="tx1"/>
                          </a:solidFill>
                          <a:effectLst/>
                        </a:rPr>
                        <a:t>Sales &amp; marketing</a:t>
                      </a:r>
                      <a:endParaRPr lang="en-US" sz="14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5,500​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15,000​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50,000​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662407092"/>
                  </a:ext>
                </a:extLst>
              </a:tr>
              <a:tr h="314792">
                <a:tc>
                  <a:txBody>
                    <a:bodyPr/>
                    <a:lstStyle/>
                    <a:p>
                      <a:pPr marL="457200" lvl="1" indent="0" algn="l" fontAlgn="b">
                        <a:buFont typeface="Arial" panose="020B0604020202020204" pitchFamily="34" charset="0"/>
                        <a:buNone/>
                      </a:pPr>
                      <a:r>
                        <a:rPr lang="en-US" sz="1400" b="1" u="none" strike="noStrike" dirty="0">
                          <a:solidFill>
                            <a:schemeClr val="tx1"/>
                          </a:solidFill>
                          <a:effectLst/>
                        </a:rPr>
                        <a:t>Customer service</a:t>
                      </a:r>
                      <a:endParaRPr lang="en-US" sz="14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4,500​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40,000​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806368409"/>
                  </a:ext>
                </a:extLst>
              </a:tr>
              <a:tr h="314792">
                <a:tc>
                  <a:txBody>
                    <a:bodyPr/>
                    <a:lstStyle/>
                    <a:p>
                      <a:pPr marL="457200" lvl="1" indent="0" algn="l" fontAlgn="b">
                        <a:buFont typeface="Arial" panose="020B0604020202020204" pitchFamily="34" charset="0"/>
                        <a:buNone/>
                      </a:pPr>
                      <a:r>
                        <a:rPr lang="en-US" sz="1400" b="1" u="none" strike="noStrike" dirty="0">
                          <a:solidFill>
                            <a:schemeClr val="tx1"/>
                          </a:solidFill>
                          <a:effectLst/>
                        </a:rPr>
                        <a:t>Product development</a:t>
                      </a:r>
                      <a:endParaRPr lang="en-US" sz="14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22,500​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1,800,000​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879688327"/>
                  </a:ext>
                </a:extLst>
              </a:tr>
              <a:tr h="314792">
                <a:tc>
                  <a:txBody>
                    <a:bodyPr/>
                    <a:lstStyle/>
                    <a:p>
                      <a:pPr marL="457200" lvl="1" indent="0" algn="l" fontAlgn="b">
                        <a:buFont typeface="Arial" panose="020B0604020202020204" pitchFamily="34" charset="0"/>
                        <a:buNone/>
                      </a:pPr>
                      <a:r>
                        <a:rPr lang="en-US" sz="1400" b="1" u="none" strike="noStrike" dirty="0">
                          <a:solidFill>
                            <a:schemeClr val="tx1"/>
                          </a:solidFill>
                          <a:effectLst/>
                        </a:rPr>
                        <a:t>Research</a:t>
                      </a:r>
                      <a:endParaRPr lang="en-US" sz="14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10,250​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70,000​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620,000​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613433075"/>
                  </a:ext>
                </a:extLst>
              </a:tr>
              <a:tr h="314792">
                <a:tc>
                  <a:txBody>
                    <a:bodyPr/>
                    <a:lstStyle/>
                    <a:p>
                      <a:pPr algn="l" fontAlgn="b"/>
                      <a:r>
                        <a:rPr lang="en-US" sz="1600" b="1" u="none" strike="noStrike" dirty="0">
                          <a:solidFill>
                            <a:schemeClr val="tx1"/>
                          </a:solidFill>
                          <a:effectLst/>
                        </a:rPr>
                        <a:t>Total Expenses</a:t>
                      </a:r>
                      <a:endParaRPr lang="en-US" sz="16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42,750</a:t>
                      </a:r>
                    </a:p>
                  </a:txBody>
                  <a:tcPr anchor="ctr"/>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195,000</a:t>
                      </a:r>
                    </a:p>
                  </a:txBody>
                  <a:tcPr anchor="ctr"/>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2,510,000​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301145645"/>
                  </a:ext>
                </a:extLst>
              </a:tr>
            </a:tbl>
          </a:graphicData>
        </a:graphic>
      </p:graphicFrame>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365125"/>
            <a:ext cx="10515600" cy="1325563"/>
          </a:xfrm>
        </p:spPr>
        <p:txBody>
          <a:bodyPr/>
          <a:lstStyle/>
          <a:p>
            <a:r>
              <a:rPr lang="en-US" dirty="0"/>
              <a:t>Financials</a:t>
            </a:r>
          </a:p>
        </p:txBody>
      </p:sp>
      <p:sp>
        <p:nvSpPr>
          <p:cNvPr id="2" name="Date Placeholder 1">
            <a:extLst>
              <a:ext uri="{FF2B5EF4-FFF2-40B4-BE49-F238E27FC236}">
                <a16:creationId xmlns:a16="http://schemas.microsoft.com/office/drawing/2014/main" id="{896B568C-56CE-45B6-8812-96D377251733}"/>
              </a:ext>
            </a:extLst>
          </p:cNvPr>
          <p:cNvSpPr>
            <a:spLocks noGrp="1"/>
          </p:cNvSpPr>
          <p:nvPr>
            <p:ph type="dt" sz="half" idx="10"/>
          </p:nvPr>
        </p:nvSpPr>
        <p:spPr>
          <a:xfrm>
            <a:off x="838200" y="6356350"/>
            <a:ext cx="2743200" cy="365125"/>
          </a:xfrm>
        </p:spPr>
        <p:txBody>
          <a:bodyPr/>
          <a:lstStyle/>
          <a:p>
            <a:r>
              <a:rPr lang="en-US" dirty="0"/>
              <a:t>2022</a:t>
            </a:r>
          </a:p>
        </p:txBody>
      </p:sp>
      <p:sp>
        <p:nvSpPr>
          <p:cNvPr id="3" name="Footer Placeholder 2">
            <a:extLst>
              <a:ext uri="{FF2B5EF4-FFF2-40B4-BE49-F238E27FC236}">
                <a16:creationId xmlns:a16="http://schemas.microsoft.com/office/drawing/2014/main" id="{244FB3B5-03CE-4FAD-B187-3DA70C0E2E20}"/>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4" name="Slide Number Placeholder 3">
            <a:extLst>
              <a:ext uri="{FF2B5EF4-FFF2-40B4-BE49-F238E27FC236}">
                <a16:creationId xmlns:a16="http://schemas.microsoft.com/office/drawing/2014/main" id="{58AA017A-FC75-4E6D-B15A-F3163642EEA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14</a:t>
            </a:fld>
            <a:endParaRPr lang="en-US" dirty="0"/>
          </a:p>
        </p:txBody>
      </p:sp>
    </p:spTree>
    <p:extLst>
      <p:ext uri="{BB962C8B-B14F-4D97-AF65-F5344CB8AC3E}">
        <p14:creationId xmlns:p14="http://schemas.microsoft.com/office/powerpoint/2010/main" val="5669975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38200" y="365125"/>
            <a:ext cx="10515600" cy="1325563"/>
          </a:xfrm>
        </p:spPr>
        <p:txBody>
          <a:bodyPr/>
          <a:lstStyle/>
          <a:p>
            <a:r>
              <a:rPr lang="en-US" dirty="0"/>
              <a:t>Meet the team</a:t>
            </a:r>
          </a:p>
        </p:txBody>
      </p:sp>
      <p:sp>
        <p:nvSpPr>
          <p:cNvPr id="4" name="Text Placeholder 3">
            <a:extLst>
              <a:ext uri="{FF2B5EF4-FFF2-40B4-BE49-F238E27FC236}">
                <a16:creationId xmlns:a16="http://schemas.microsoft.com/office/drawing/2014/main" id="{6D7681BD-6DFB-45E8-818F-7EA01BA667E0}"/>
              </a:ext>
            </a:extLst>
          </p:cNvPr>
          <p:cNvSpPr>
            <a:spLocks noGrp="1"/>
          </p:cNvSpPr>
          <p:nvPr>
            <p:ph type="body" sz="quarter" idx="14"/>
          </p:nvPr>
        </p:nvSpPr>
        <p:spPr>
          <a:xfrm>
            <a:off x="3608201" y="4099164"/>
            <a:ext cx="2286000" cy="365125"/>
          </a:xfrm>
        </p:spPr>
        <p:txBody>
          <a:bodyPr/>
          <a:lstStyle/>
          <a:p>
            <a:r>
              <a:rPr lang="en-US" sz="2000" dirty="0"/>
              <a:t>Adebayo Omolumo</a:t>
            </a:r>
          </a:p>
        </p:txBody>
      </p:sp>
      <p:sp>
        <p:nvSpPr>
          <p:cNvPr id="5" name="Text Placeholder 4">
            <a:extLst>
              <a:ext uri="{FF2B5EF4-FFF2-40B4-BE49-F238E27FC236}">
                <a16:creationId xmlns:a16="http://schemas.microsoft.com/office/drawing/2014/main" id="{14722E07-8C73-43B0-B688-A339EC4915B5}"/>
              </a:ext>
            </a:extLst>
          </p:cNvPr>
          <p:cNvSpPr>
            <a:spLocks noGrp="1"/>
          </p:cNvSpPr>
          <p:nvPr>
            <p:ph type="body" sz="quarter" idx="15"/>
          </p:nvPr>
        </p:nvSpPr>
        <p:spPr>
          <a:xfrm>
            <a:off x="3608201" y="4517882"/>
            <a:ext cx="2286000" cy="365125"/>
          </a:xfrm>
        </p:spPr>
        <p:txBody>
          <a:bodyPr/>
          <a:lstStyle/>
          <a:p>
            <a:r>
              <a:rPr lang="en-US" b="1" dirty="0"/>
              <a:t>Developer</a:t>
            </a:r>
          </a:p>
        </p:txBody>
      </p:sp>
      <p:sp>
        <p:nvSpPr>
          <p:cNvPr id="8" name="Text Placeholder 7">
            <a:extLst>
              <a:ext uri="{FF2B5EF4-FFF2-40B4-BE49-F238E27FC236}">
                <a16:creationId xmlns:a16="http://schemas.microsoft.com/office/drawing/2014/main" id="{C88D86D2-1F6A-468E-A2BE-1D1D42AF41A3}"/>
              </a:ext>
            </a:extLst>
          </p:cNvPr>
          <p:cNvSpPr>
            <a:spLocks noGrp="1"/>
          </p:cNvSpPr>
          <p:nvPr>
            <p:ph type="body" sz="quarter" idx="18"/>
          </p:nvPr>
        </p:nvSpPr>
        <p:spPr>
          <a:xfrm>
            <a:off x="6393525" y="4517882"/>
            <a:ext cx="2286000" cy="365125"/>
          </a:xfrm>
        </p:spPr>
        <p:txBody>
          <a:bodyPr/>
          <a:lstStyle/>
          <a:p>
            <a:r>
              <a:rPr lang="en-US" b="1" dirty="0"/>
              <a:t>Product Development and Brand</a:t>
            </a:r>
          </a:p>
        </p:txBody>
      </p:sp>
      <p:sp>
        <p:nvSpPr>
          <p:cNvPr id="61" name="Date Placeholder 60">
            <a:extLst>
              <a:ext uri="{FF2B5EF4-FFF2-40B4-BE49-F238E27FC236}">
                <a16:creationId xmlns:a16="http://schemas.microsoft.com/office/drawing/2014/main" id="{CBC16AE9-6A32-4167-87BE-1A2FF6927A4F}"/>
              </a:ext>
            </a:extLst>
          </p:cNvPr>
          <p:cNvSpPr>
            <a:spLocks noGrp="1"/>
          </p:cNvSpPr>
          <p:nvPr>
            <p:ph type="dt" sz="half" idx="10"/>
          </p:nvPr>
        </p:nvSpPr>
        <p:spPr>
          <a:xfrm>
            <a:off x="838200" y="6356350"/>
            <a:ext cx="2743200" cy="365125"/>
          </a:xfrm>
        </p:spPr>
        <p:txBody>
          <a:bodyPr/>
          <a:lstStyle/>
          <a:p>
            <a:r>
              <a:rPr lang="en-US"/>
              <a:t>2022</a:t>
            </a:r>
            <a:endParaRPr lang="en-US" dirty="0"/>
          </a:p>
        </p:txBody>
      </p:sp>
      <p:sp>
        <p:nvSpPr>
          <p:cNvPr id="62" name="Footer Placeholder 61">
            <a:extLst>
              <a:ext uri="{FF2B5EF4-FFF2-40B4-BE49-F238E27FC236}">
                <a16:creationId xmlns:a16="http://schemas.microsoft.com/office/drawing/2014/main" id="{BCC563B2-8ABC-413E-9B26-9CA2DB2A216F}"/>
              </a:ext>
            </a:extLst>
          </p:cNvPr>
          <p:cNvSpPr>
            <a:spLocks noGrp="1"/>
          </p:cNvSpPr>
          <p:nvPr>
            <p:ph type="ftr" sz="quarter" idx="11"/>
          </p:nvPr>
        </p:nvSpPr>
        <p:spPr>
          <a:xfrm>
            <a:off x="4038600" y="6356350"/>
            <a:ext cx="4114800" cy="365125"/>
          </a:xfrm>
        </p:spPr>
        <p:txBody>
          <a:bodyPr/>
          <a:lstStyle/>
          <a:p>
            <a:r>
              <a:rPr lang="en-US"/>
              <a:t>Save Earth Pitch Deck</a:t>
            </a:r>
            <a:endParaRPr lang="en-US" dirty="0"/>
          </a:p>
        </p:txBody>
      </p:sp>
      <p:sp>
        <p:nvSpPr>
          <p:cNvPr id="63" name="Slide Number Placeholder 62">
            <a:extLst>
              <a:ext uri="{FF2B5EF4-FFF2-40B4-BE49-F238E27FC236}">
                <a16:creationId xmlns:a16="http://schemas.microsoft.com/office/drawing/2014/main" id="{4ADB2A00-79D8-4B6D-A72B-FCF59AC2608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15</a:t>
            </a:fld>
            <a:endParaRPr lang="en-US" dirty="0"/>
          </a:p>
        </p:txBody>
      </p:sp>
      <p:pic>
        <p:nvPicPr>
          <p:cNvPr id="25" name="Picture Placeholder 37">
            <a:extLst>
              <a:ext uri="{FF2B5EF4-FFF2-40B4-BE49-F238E27FC236}">
                <a16:creationId xmlns:a16="http://schemas.microsoft.com/office/drawing/2014/main" id="{BEE5C0B3-D4BB-4873-BE67-906E87C2E2BF}"/>
              </a:ext>
            </a:extLst>
          </p:cNvPr>
          <p:cNvPicPr>
            <a:picLocks noChangeAspect="1"/>
          </p:cNvPicPr>
          <p:nvPr/>
        </p:nvPicPr>
        <p:blipFill>
          <a:blip r:embed="rId2"/>
          <a:srcRect l="7153" r="7153"/>
          <a:stretch>
            <a:fillRect/>
          </a:stretch>
        </p:blipFill>
        <p:spPr>
          <a:xfrm>
            <a:off x="6462451" y="1495378"/>
            <a:ext cx="2148149" cy="2506790"/>
          </a:xfrm>
          <a:prstGeom prst="rect">
            <a:avLst/>
          </a:prstGeom>
        </p:spPr>
      </p:pic>
      <p:pic>
        <p:nvPicPr>
          <p:cNvPr id="26" name="Picture Placeholder 34">
            <a:extLst>
              <a:ext uri="{FF2B5EF4-FFF2-40B4-BE49-F238E27FC236}">
                <a16:creationId xmlns:a16="http://schemas.microsoft.com/office/drawing/2014/main" id="{DA8FD93F-C769-433B-833C-0C292C94F002}"/>
              </a:ext>
            </a:extLst>
          </p:cNvPr>
          <p:cNvPicPr>
            <a:picLocks noChangeAspect="1"/>
          </p:cNvPicPr>
          <p:nvPr/>
        </p:nvPicPr>
        <p:blipFill>
          <a:blip r:embed="rId3"/>
          <a:srcRect l="7153" r="7153"/>
          <a:stretch>
            <a:fillRect/>
          </a:stretch>
        </p:blipFill>
        <p:spPr>
          <a:xfrm>
            <a:off x="3471416" y="1495378"/>
            <a:ext cx="2148149" cy="2506790"/>
          </a:xfrm>
          <a:prstGeom prst="rect">
            <a:avLst/>
          </a:prstGeom>
        </p:spPr>
      </p:pic>
      <p:sp>
        <p:nvSpPr>
          <p:cNvPr id="38" name="Text Placeholder 4">
            <a:extLst>
              <a:ext uri="{FF2B5EF4-FFF2-40B4-BE49-F238E27FC236}">
                <a16:creationId xmlns:a16="http://schemas.microsoft.com/office/drawing/2014/main" id="{BEB1A53A-45E9-4A01-88AB-A95819998751}"/>
              </a:ext>
            </a:extLst>
          </p:cNvPr>
          <p:cNvSpPr txBox="1">
            <a:spLocks/>
          </p:cNvSpPr>
          <p:nvPr/>
        </p:nvSpPr>
        <p:spPr>
          <a:xfrm>
            <a:off x="3503149" y="5115124"/>
            <a:ext cx="2286000" cy="110014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400" kern="1200">
                <a:solidFill>
                  <a:schemeClr val="tx1">
                    <a:lumMod val="65000"/>
                    <a:lumOff val="3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Microsoft certified Cloud Developer with extensive experience in full-stack development</a:t>
            </a:r>
          </a:p>
        </p:txBody>
      </p:sp>
      <p:sp>
        <p:nvSpPr>
          <p:cNvPr id="39" name="Text Placeholder 7">
            <a:extLst>
              <a:ext uri="{FF2B5EF4-FFF2-40B4-BE49-F238E27FC236}">
                <a16:creationId xmlns:a16="http://schemas.microsoft.com/office/drawing/2014/main" id="{6C30F0AC-1B9B-4116-AE56-2D15CE4EF16B}"/>
              </a:ext>
            </a:extLst>
          </p:cNvPr>
          <p:cNvSpPr txBox="1">
            <a:spLocks/>
          </p:cNvSpPr>
          <p:nvPr/>
        </p:nvSpPr>
        <p:spPr>
          <a:xfrm>
            <a:off x="6294535" y="5096803"/>
            <a:ext cx="2286000" cy="116195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400" kern="1200">
                <a:solidFill>
                  <a:schemeClr val="tx1">
                    <a:lumMod val="65000"/>
                    <a:lumOff val="3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 certified arbitrator with a budding interest in corporate commercial law, conflict resolution, intellectual property, and project finance.</a:t>
            </a:r>
          </a:p>
        </p:txBody>
      </p:sp>
      <p:sp>
        <p:nvSpPr>
          <p:cNvPr id="42" name="Text Placeholder 3">
            <a:extLst>
              <a:ext uri="{FF2B5EF4-FFF2-40B4-BE49-F238E27FC236}">
                <a16:creationId xmlns:a16="http://schemas.microsoft.com/office/drawing/2014/main" id="{8A86BE0C-46E3-48F5-9146-285EFF65F261}"/>
              </a:ext>
            </a:extLst>
          </p:cNvPr>
          <p:cNvSpPr txBox="1">
            <a:spLocks/>
          </p:cNvSpPr>
          <p:nvPr/>
        </p:nvSpPr>
        <p:spPr>
          <a:xfrm>
            <a:off x="6297229" y="4099164"/>
            <a:ext cx="2286000" cy="365125"/>
          </a:xfrm>
          <a:prstGeom prst="rect">
            <a:avLst/>
          </a:prstGeom>
        </p:spPr>
        <p:txBody>
          <a:bodyPr vert="horz" lIns="91440" tIns="45720" rIns="91440" bIns="45720" rtlCol="0" anchor="ctr" anchorCtr="0">
            <a:noAutofit/>
          </a:bodyPr>
          <a:lstStyle>
            <a:lvl1pPr marL="0" indent="0" algn="ctr" defTabSz="914400" rtl="0" eaLnBrk="1" latinLnBrk="0" hangingPunct="1">
              <a:lnSpc>
                <a:spcPct val="90000"/>
              </a:lnSpc>
              <a:spcBef>
                <a:spcPts val="1000"/>
              </a:spcBef>
              <a:buFont typeface="Arial" panose="020B0604020202020204" pitchFamily="34" charset="0"/>
              <a:buNone/>
              <a:defRPr sz="1600" kern="1200">
                <a:solidFill>
                  <a:schemeClr val="tx1">
                    <a:lumMod val="65000"/>
                    <a:lumOff val="35000"/>
                  </a:schemeClr>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Adeife Omolumo</a:t>
            </a:r>
          </a:p>
        </p:txBody>
      </p:sp>
    </p:spTree>
    <p:extLst>
      <p:ext uri="{BB962C8B-B14F-4D97-AF65-F5344CB8AC3E}">
        <p14:creationId xmlns:p14="http://schemas.microsoft.com/office/powerpoint/2010/main" val="34774530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FD8D0-7C44-4732-91C9-B21B9AC8E4C2}"/>
              </a:ext>
            </a:extLst>
          </p:cNvPr>
          <p:cNvSpPr>
            <a:spLocks noGrp="1"/>
          </p:cNvSpPr>
          <p:nvPr>
            <p:ph type="title"/>
          </p:nvPr>
        </p:nvSpPr>
        <p:spPr>
          <a:xfrm>
            <a:off x="838200" y="365125"/>
            <a:ext cx="10515600" cy="1325563"/>
          </a:xfrm>
        </p:spPr>
        <p:txBody>
          <a:bodyPr/>
          <a:lstStyle/>
          <a:p>
            <a:r>
              <a:rPr lang="en-US" dirty="0"/>
              <a:t>Funding</a:t>
            </a:r>
          </a:p>
        </p:txBody>
      </p:sp>
      <p:graphicFrame>
        <p:nvGraphicFramePr>
          <p:cNvPr id="69" name="Content Placeholder 68" descr="pie chart">
            <a:extLst>
              <a:ext uri="{FF2B5EF4-FFF2-40B4-BE49-F238E27FC236}">
                <a16:creationId xmlns:a16="http://schemas.microsoft.com/office/drawing/2014/main" id="{582BFE2E-20FC-4568-B7CE-0689CB43A018}"/>
              </a:ext>
            </a:extLst>
          </p:cNvPr>
          <p:cNvGraphicFramePr>
            <a:graphicFrameLocks noGrp="1"/>
          </p:cNvGraphicFramePr>
          <p:nvPr>
            <p:ph sz="quarter" idx="29"/>
            <p:extLst>
              <p:ext uri="{D42A27DB-BD31-4B8C-83A1-F6EECF244321}">
                <p14:modId xmlns:p14="http://schemas.microsoft.com/office/powerpoint/2010/main" val="760304465"/>
              </p:ext>
            </p:extLst>
          </p:nvPr>
        </p:nvGraphicFramePr>
        <p:xfrm>
          <a:off x="3859213" y="1860550"/>
          <a:ext cx="1819275" cy="1517650"/>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 Placeholder 9">
            <a:extLst>
              <a:ext uri="{FF2B5EF4-FFF2-40B4-BE49-F238E27FC236}">
                <a16:creationId xmlns:a16="http://schemas.microsoft.com/office/drawing/2014/main" id="{7EB22339-E1B7-4BAF-86A1-6D1908793E72}"/>
              </a:ext>
            </a:extLst>
          </p:cNvPr>
          <p:cNvSpPr>
            <a:spLocks noGrp="1"/>
          </p:cNvSpPr>
          <p:nvPr>
            <p:ph type="body" sz="quarter" idx="17"/>
          </p:nvPr>
        </p:nvSpPr>
        <p:spPr>
          <a:xfrm>
            <a:off x="3740615" y="3444752"/>
            <a:ext cx="2057400" cy="640080"/>
          </a:xfrm>
        </p:spPr>
        <p:txBody>
          <a:bodyPr/>
          <a:lstStyle/>
          <a:p>
            <a:r>
              <a:rPr lang="en-US" dirty="0"/>
              <a:t>Raised Capital</a:t>
            </a:r>
          </a:p>
        </p:txBody>
      </p:sp>
      <p:sp>
        <p:nvSpPr>
          <p:cNvPr id="11" name="Text Placeholder 10">
            <a:extLst>
              <a:ext uri="{FF2B5EF4-FFF2-40B4-BE49-F238E27FC236}">
                <a16:creationId xmlns:a16="http://schemas.microsoft.com/office/drawing/2014/main" id="{04C8C9CC-C95E-48C8-A0B6-E5A02D03ACEC}"/>
              </a:ext>
            </a:extLst>
          </p:cNvPr>
          <p:cNvSpPr>
            <a:spLocks noGrp="1"/>
          </p:cNvSpPr>
          <p:nvPr>
            <p:ph type="body" sz="quarter" idx="18"/>
          </p:nvPr>
        </p:nvSpPr>
        <p:spPr>
          <a:xfrm>
            <a:off x="3756458" y="4110604"/>
            <a:ext cx="2057400" cy="365760"/>
          </a:xfrm>
        </p:spPr>
        <p:txBody>
          <a:bodyPr/>
          <a:lstStyle/>
          <a:p>
            <a:r>
              <a:rPr lang="en-US" dirty="0"/>
              <a:t>$14,000</a:t>
            </a:r>
          </a:p>
        </p:txBody>
      </p:sp>
      <p:sp>
        <p:nvSpPr>
          <p:cNvPr id="12" name="Text Placeholder 11">
            <a:extLst>
              <a:ext uri="{FF2B5EF4-FFF2-40B4-BE49-F238E27FC236}">
                <a16:creationId xmlns:a16="http://schemas.microsoft.com/office/drawing/2014/main" id="{2B2A538C-BC0B-4467-B346-64F5C21F4D09}"/>
              </a:ext>
            </a:extLst>
          </p:cNvPr>
          <p:cNvSpPr>
            <a:spLocks noGrp="1"/>
          </p:cNvSpPr>
          <p:nvPr>
            <p:ph type="body" sz="quarter" idx="19"/>
          </p:nvPr>
        </p:nvSpPr>
        <p:spPr>
          <a:xfrm>
            <a:off x="3756458" y="4483110"/>
            <a:ext cx="2057400" cy="914400"/>
          </a:xfrm>
        </p:spPr>
        <p:txBody>
          <a:bodyPr/>
          <a:lstStyle/>
          <a:p>
            <a:endParaRPr lang="en-ZA" dirty="0"/>
          </a:p>
        </p:txBody>
      </p:sp>
      <p:graphicFrame>
        <p:nvGraphicFramePr>
          <p:cNvPr id="73" name="Content Placeholder 72" descr="pie chart&#10;">
            <a:extLst>
              <a:ext uri="{FF2B5EF4-FFF2-40B4-BE49-F238E27FC236}">
                <a16:creationId xmlns:a16="http://schemas.microsoft.com/office/drawing/2014/main" id="{68248CE2-5C3F-4635-AC63-6CD1ACD149C1}"/>
              </a:ext>
            </a:extLst>
          </p:cNvPr>
          <p:cNvGraphicFramePr>
            <a:graphicFrameLocks noGrp="1"/>
          </p:cNvGraphicFramePr>
          <p:nvPr>
            <p:ph sz="quarter" idx="30"/>
            <p:extLst>
              <p:ext uri="{D42A27DB-BD31-4B8C-83A1-F6EECF244321}">
                <p14:modId xmlns:p14="http://schemas.microsoft.com/office/powerpoint/2010/main" val="2085284770"/>
              </p:ext>
            </p:extLst>
          </p:nvPr>
        </p:nvGraphicFramePr>
        <p:xfrm>
          <a:off x="6550025" y="1860550"/>
          <a:ext cx="1819275" cy="1517650"/>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 Placeholder 13">
            <a:extLst>
              <a:ext uri="{FF2B5EF4-FFF2-40B4-BE49-F238E27FC236}">
                <a16:creationId xmlns:a16="http://schemas.microsoft.com/office/drawing/2014/main" id="{53BC28C1-3A73-4021-AAF4-A81999E0F6B8}"/>
              </a:ext>
            </a:extLst>
          </p:cNvPr>
          <p:cNvSpPr>
            <a:spLocks noGrp="1"/>
          </p:cNvSpPr>
          <p:nvPr>
            <p:ph type="body" sz="quarter" idx="21"/>
          </p:nvPr>
        </p:nvSpPr>
        <p:spPr>
          <a:xfrm>
            <a:off x="6430908" y="3444752"/>
            <a:ext cx="2057400" cy="640080"/>
          </a:xfrm>
        </p:spPr>
        <p:txBody>
          <a:bodyPr/>
          <a:lstStyle/>
          <a:p>
            <a:r>
              <a:rPr lang="en-US" dirty="0"/>
              <a:t>Cloud Credits</a:t>
            </a:r>
          </a:p>
        </p:txBody>
      </p:sp>
      <p:sp>
        <p:nvSpPr>
          <p:cNvPr id="15" name="Text Placeholder 14">
            <a:extLst>
              <a:ext uri="{FF2B5EF4-FFF2-40B4-BE49-F238E27FC236}">
                <a16:creationId xmlns:a16="http://schemas.microsoft.com/office/drawing/2014/main" id="{69BEFDA3-794A-4D5C-98B3-2EFB26BB9133}"/>
              </a:ext>
            </a:extLst>
          </p:cNvPr>
          <p:cNvSpPr>
            <a:spLocks noGrp="1"/>
          </p:cNvSpPr>
          <p:nvPr>
            <p:ph type="body" sz="quarter" idx="22"/>
          </p:nvPr>
        </p:nvSpPr>
        <p:spPr>
          <a:xfrm>
            <a:off x="6430908" y="4110604"/>
            <a:ext cx="2057400" cy="365760"/>
          </a:xfrm>
        </p:spPr>
        <p:txBody>
          <a:bodyPr/>
          <a:lstStyle/>
          <a:p>
            <a:r>
              <a:rPr lang="en-US" dirty="0"/>
              <a:t>$12,000</a:t>
            </a:r>
          </a:p>
        </p:txBody>
      </p:sp>
      <p:sp>
        <p:nvSpPr>
          <p:cNvPr id="16" name="Text Placeholder 15">
            <a:extLst>
              <a:ext uri="{FF2B5EF4-FFF2-40B4-BE49-F238E27FC236}">
                <a16:creationId xmlns:a16="http://schemas.microsoft.com/office/drawing/2014/main" id="{82EDBC89-40BC-4659-8C15-4E83DB9AF5D1}"/>
              </a:ext>
            </a:extLst>
          </p:cNvPr>
          <p:cNvSpPr>
            <a:spLocks noGrp="1"/>
          </p:cNvSpPr>
          <p:nvPr>
            <p:ph type="body" sz="quarter" idx="23"/>
          </p:nvPr>
        </p:nvSpPr>
        <p:spPr>
          <a:xfrm>
            <a:off x="6430908" y="4483110"/>
            <a:ext cx="2057400" cy="914400"/>
          </a:xfrm>
        </p:spPr>
        <p:txBody>
          <a:bodyPr/>
          <a:lstStyle/>
          <a:p>
            <a:r>
              <a:rPr lang="en-ZA" dirty="0"/>
              <a:t>Donation in cloud credits</a:t>
            </a:r>
          </a:p>
        </p:txBody>
      </p:sp>
      <p:sp>
        <p:nvSpPr>
          <p:cNvPr id="3" name="Date Placeholder 2">
            <a:extLst>
              <a:ext uri="{FF2B5EF4-FFF2-40B4-BE49-F238E27FC236}">
                <a16:creationId xmlns:a16="http://schemas.microsoft.com/office/drawing/2014/main" id="{2833FCA9-8B9E-4FDE-993D-171FCB4848D9}"/>
              </a:ext>
            </a:extLst>
          </p:cNvPr>
          <p:cNvSpPr>
            <a:spLocks noGrp="1"/>
          </p:cNvSpPr>
          <p:nvPr>
            <p:ph type="dt" sz="half" idx="10"/>
          </p:nvPr>
        </p:nvSpPr>
        <p:spPr>
          <a:xfrm>
            <a:off x="838200" y="6356350"/>
            <a:ext cx="2743200" cy="365125"/>
          </a:xfrm>
        </p:spPr>
        <p:txBody>
          <a:bodyPr/>
          <a:lstStyle/>
          <a:p>
            <a:r>
              <a:rPr lang="en-US" dirty="0"/>
              <a:t>2022</a:t>
            </a:r>
          </a:p>
        </p:txBody>
      </p:sp>
      <p:sp>
        <p:nvSpPr>
          <p:cNvPr id="4" name="Footer Placeholder 3">
            <a:extLst>
              <a:ext uri="{FF2B5EF4-FFF2-40B4-BE49-F238E27FC236}">
                <a16:creationId xmlns:a16="http://schemas.microsoft.com/office/drawing/2014/main" id="{4E454188-F349-4433-93D8-051C747CC044}"/>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5" name="Slide Number Placeholder 4">
            <a:extLst>
              <a:ext uri="{FF2B5EF4-FFF2-40B4-BE49-F238E27FC236}">
                <a16:creationId xmlns:a16="http://schemas.microsoft.com/office/drawing/2014/main" id="{D1CDDB75-AA4C-4BDF-9E40-699D68444D5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16</a:t>
            </a:fld>
            <a:endParaRPr lang="en-US" dirty="0"/>
          </a:p>
        </p:txBody>
      </p:sp>
    </p:spTree>
    <p:extLst>
      <p:ext uri="{BB962C8B-B14F-4D97-AF65-F5344CB8AC3E}">
        <p14:creationId xmlns:p14="http://schemas.microsoft.com/office/powerpoint/2010/main" val="25636936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6348334" y="1062164"/>
            <a:ext cx="5005466" cy="1325563"/>
          </a:xfrm>
        </p:spPr>
        <p:txBody>
          <a:bodyPr/>
          <a:lstStyle/>
          <a:p>
            <a:r>
              <a:rPr lang="en-US" dirty="0"/>
              <a:t>Summary</a:t>
            </a:r>
          </a:p>
        </p:txBody>
      </p:sp>
      <p:pic>
        <p:nvPicPr>
          <p:cNvPr id="6" name="Picture Placeholder 5" descr="photo of empty room with some brick walls and a window&#10; ">
            <a:extLst>
              <a:ext uri="{FF2B5EF4-FFF2-40B4-BE49-F238E27FC236}">
                <a16:creationId xmlns:a16="http://schemas.microsoft.com/office/drawing/2014/main" id="{AF5FE10B-AA36-4681-87ED-8007B7A12DD0}"/>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61935" y="1143000"/>
            <a:ext cx="4953000" cy="4572000"/>
          </a:xfrm>
        </p:spPr>
      </p:pic>
      <p:sp>
        <p:nvSpPr>
          <p:cNvPr id="3" name="Content Placeholder 2">
            <a:extLst>
              <a:ext uri="{FF2B5EF4-FFF2-40B4-BE49-F238E27FC236}">
                <a16:creationId xmlns:a16="http://schemas.microsoft.com/office/drawing/2014/main" id="{E14BBEAF-B516-45F4-9EF6-A9F65111580F}"/>
              </a:ext>
            </a:extLst>
          </p:cNvPr>
          <p:cNvSpPr>
            <a:spLocks noGrp="1"/>
          </p:cNvSpPr>
          <p:nvPr>
            <p:ph type="body" sz="quarter" idx="14"/>
          </p:nvPr>
        </p:nvSpPr>
        <p:spPr>
          <a:xfrm>
            <a:off x="6376988" y="2555875"/>
            <a:ext cx="4953000" cy="3159125"/>
          </a:xfrm>
        </p:spPr>
        <p:txBody>
          <a:bodyPr vert="horz" lIns="91440" tIns="45720" rIns="91440" bIns="45720" rtlCol="0" anchor="t">
            <a:normAutofit/>
          </a:bodyPr>
          <a:lstStyle/>
          <a:p>
            <a:r>
              <a:rPr lang="en-US" dirty="0"/>
              <a:t>We understand the importance of creating a balance between people and nature. We are eager to help create a web-based solution that includes, among many, the use of AI to help keep track of rare and endangered species, smart contracts which will help facilitate automatic rewards, provide remediation technologies, help facilitate good management practices, provide relevant educational materials and welcomes innovative solutions without barriers!</a:t>
            </a:r>
          </a:p>
        </p:txBody>
      </p:sp>
      <p:sp>
        <p:nvSpPr>
          <p:cNvPr id="7" name="Date Placeholder 6">
            <a:extLst>
              <a:ext uri="{FF2B5EF4-FFF2-40B4-BE49-F238E27FC236}">
                <a16:creationId xmlns:a16="http://schemas.microsoft.com/office/drawing/2014/main" id="{F77E2C42-2042-418E-9662-C5F50D84B52C}"/>
              </a:ext>
            </a:extLst>
          </p:cNvPr>
          <p:cNvSpPr>
            <a:spLocks noGrp="1"/>
          </p:cNvSpPr>
          <p:nvPr>
            <p:ph type="dt" sz="half" idx="10"/>
          </p:nvPr>
        </p:nvSpPr>
        <p:spPr>
          <a:xfrm>
            <a:off x="838200" y="6356350"/>
            <a:ext cx="2743200" cy="365125"/>
          </a:xfrm>
        </p:spPr>
        <p:txBody>
          <a:bodyPr/>
          <a:lstStyle/>
          <a:p>
            <a:r>
              <a:rPr lang="en-US" dirty="0"/>
              <a:t>2022</a:t>
            </a:r>
          </a:p>
        </p:txBody>
      </p:sp>
      <p:sp>
        <p:nvSpPr>
          <p:cNvPr id="8" name="Footer Placeholder 7">
            <a:extLst>
              <a:ext uri="{FF2B5EF4-FFF2-40B4-BE49-F238E27FC236}">
                <a16:creationId xmlns:a16="http://schemas.microsoft.com/office/drawing/2014/main" id="{AEABA2FA-E564-482C-835A-F210D37EDFC9}"/>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9" name="Slide Number Placeholder 8">
            <a:extLst>
              <a:ext uri="{FF2B5EF4-FFF2-40B4-BE49-F238E27FC236}">
                <a16:creationId xmlns:a16="http://schemas.microsoft.com/office/drawing/2014/main" id="{A31EA141-3C56-48C9-B1FB-183C363CC09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17</a:t>
            </a:fld>
            <a:endParaRPr lang="en-US" dirty="0"/>
          </a:p>
        </p:txBody>
      </p:sp>
    </p:spTree>
    <p:extLst>
      <p:ext uri="{BB962C8B-B14F-4D97-AF65-F5344CB8AC3E}">
        <p14:creationId xmlns:p14="http://schemas.microsoft.com/office/powerpoint/2010/main" val="920173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719425" y="4689888"/>
            <a:ext cx="5029200" cy="1371600"/>
          </a:xfrm>
        </p:spPr>
        <p:txBody>
          <a:bodyPr/>
          <a:lstStyle/>
          <a:p>
            <a:r>
              <a:rPr lang="en-US" dirty="0"/>
              <a:t>Thank you</a:t>
            </a:r>
          </a:p>
        </p:txBody>
      </p:sp>
      <p:pic>
        <p:nvPicPr>
          <p:cNvPr id="30" name="Picture Placeholder 29" descr="photo of person in a striped shirt holding a plant in a tiny cup&#10;">
            <a:extLst>
              <a:ext uri="{FF2B5EF4-FFF2-40B4-BE49-F238E27FC236}">
                <a16:creationId xmlns:a16="http://schemas.microsoft.com/office/drawing/2014/main" id="{0A59A12A-37A4-421F-9DA9-D4E61AB738B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68" r="68"/>
          <a:stretch/>
        </p:blipFill>
        <p:spPr>
          <a:xfrm>
            <a:off x="458724" y="390524"/>
            <a:ext cx="5637276" cy="4114800"/>
          </a:xfrm>
        </p:spPr>
      </p:pic>
      <p:pic>
        <p:nvPicPr>
          <p:cNvPr id="6" name="Picture Placeholder 5" descr="photo of a man putting up an sign in store window opening soon">
            <a:extLst>
              <a:ext uri="{FF2B5EF4-FFF2-40B4-BE49-F238E27FC236}">
                <a16:creationId xmlns:a16="http://schemas.microsoft.com/office/drawing/2014/main" id="{691AD6B7-0ED8-43AE-BD4D-3006299F9EFD}"/>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l="68" r="68"/>
          <a:stretch/>
        </p:blipFill>
        <p:spPr>
          <a:xfrm>
            <a:off x="6096000" y="390524"/>
            <a:ext cx="5637276" cy="4114800"/>
          </a:xfrm>
        </p:spPr>
      </p:pic>
      <p:sp>
        <p:nvSpPr>
          <p:cNvPr id="3" name="Content Placeholder 2">
            <a:extLst>
              <a:ext uri="{FF2B5EF4-FFF2-40B4-BE49-F238E27FC236}">
                <a16:creationId xmlns:a16="http://schemas.microsoft.com/office/drawing/2014/main" id="{24AFFC60-19C3-4901-93F7-7AAF4C09F8C6}"/>
              </a:ext>
            </a:extLst>
          </p:cNvPr>
          <p:cNvSpPr>
            <a:spLocks noGrp="1"/>
          </p:cNvSpPr>
          <p:nvPr>
            <p:ph type="body" sz="quarter" idx="14"/>
          </p:nvPr>
        </p:nvSpPr>
        <p:spPr>
          <a:xfrm>
            <a:off x="6460759" y="4687863"/>
            <a:ext cx="5029200" cy="1463040"/>
          </a:xfrm>
        </p:spPr>
        <p:txBody>
          <a:bodyPr/>
          <a:lstStyle/>
          <a:p>
            <a:r>
              <a:rPr lang="en-US" dirty="0"/>
              <a:t>Adebayo Omolumo​</a:t>
            </a:r>
          </a:p>
          <a:p>
            <a:r>
              <a:rPr lang="en-US" dirty="0"/>
              <a:t>+234 816 603 9145</a:t>
            </a:r>
          </a:p>
          <a:p>
            <a:r>
              <a:rPr lang="en-US" dirty="0"/>
              <a:t>bayurzx@gmail.com</a:t>
            </a:r>
          </a:p>
          <a:p>
            <a:r>
              <a:rPr lang="en-US" dirty="0"/>
              <a:t>Demo Site: TBD</a:t>
            </a:r>
          </a:p>
        </p:txBody>
      </p:sp>
      <p:sp>
        <p:nvSpPr>
          <p:cNvPr id="11" name="Date Placeholder 10">
            <a:extLst>
              <a:ext uri="{FF2B5EF4-FFF2-40B4-BE49-F238E27FC236}">
                <a16:creationId xmlns:a16="http://schemas.microsoft.com/office/drawing/2014/main" id="{FDC804E2-80CF-4E0D-9B64-83E149C45049}"/>
              </a:ext>
            </a:extLst>
          </p:cNvPr>
          <p:cNvSpPr>
            <a:spLocks noGrp="1"/>
          </p:cNvSpPr>
          <p:nvPr>
            <p:ph type="dt" sz="half" idx="10"/>
          </p:nvPr>
        </p:nvSpPr>
        <p:spPr>
          <a:xfrm>
            <a:off x="838200" y="6356350"/>
            <a:ext cx="2743200" cy="365125"/>
          </a:xfrm>
        </p:spPr>
        <p:txBody>
          <a:bodyPr/>
          <a:lstStyle/>
          <a:p>
            <a:r>
              <a:rPr lang="en-US" dirty="0"/>
              <a:t>2022</a:t>
            </a:r>
          </a:p>
        </p:txBody>
      </p:sp>
      <p:sp>
        <p:nvSpPr>
          <p:cNvPr id="12" name="Footer Placeholder 11">
            <a:extLst>
              <a:ext uri="{FF2B5EF4-FFF2-40B4-BE49-F238E27FC236}">
                <a16:creationId xmlns:a16="http://schemas.microsoft.com/office/drawing/2014/main" id="{E458DEBB-751A-4BD3-9B01-ED88C97EC429}"/>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13" name="Slide Number Placeholder 12">
            <a:extLst>
              <a:ext uri="{FF2B5EF4-FFF2-40B4-BE49-F238E27FC236}">
                <a16:creationId xmlns:a16="http://schemas.microsoft.com/office/drawing/2014/main" id="{9003F562-A29C-45D7-86BC-706CBD6A19D5}"/>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18</a:t>
            </a:fld>
            <a:endParaRPr lang="en-US" dirty="0"/>
          </a:p>
        </p:txBody>
      </p:sp>
    </p:spTree>
    <p:extLst>
      <p:ext uri="{BB962C8B-B14F-4D97-AF65-F5344CB8AC3E}">
        <p14:creationId xmlns:p14="http://schemas.microsoft.com/office/powerpoint/2010/main" val="243649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3581400" y="365125"/>
            <a:ext cx="7287768" cy="1325563"/>
          </a:xfrm>
        </p:spPr>
        <p:txBody>
          <a:bodyPr/>
          <a:lstStyle/>
          <a:p>
            <a:r>
              <a:rPr lang="en-ZA" dirty="0"/>
              <a:t>About us</a:t>
            </a:r>
          </a:p>
        </p:txBody>
      </p:sp>
      <p:pic>
        <p:nvPicPr>
          <p:cNvPr id="10" name="Picture Placeholder 9" descr="photo of three succulent plants in white pots&#10;">
            <a:extLst>
              <a:ext uri="{FF2B5EF4-FFF2-40B4-BE49-F238E27FC236}">
                <a16:creationId xmlns:a16="http://schemas.microsoft.com/office/drawing/2014/main" id="{950F1AD8-D083-461E-A758-E3AA785CE794}"/>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a:stretch/>
        </p:blipFill>
        <p:spPr>
          <a:xfrm>
            <a:off x="1524000" y="1941230"/>
            <a:ext cx="9144000" cy="2286000"/>
          </a:xfrm>
        </p:spPr>
      </p:pic>
      <p:sp>
        <p:nvSpPr>
          <p:cNvPr id="3" name="Subtitle 2">
            <a:extLst>
              <a:ext uri="{FF2B5EF4-FFF2-40B4-BE49-F238E27FC236}">
                <a16:creationId xmlns:a16="http://schemas.microsoft.com/office/drawing/2014/main" id="{35E3EA69-4E0E-41BD-8095-A124225A2647}"/>
              </a:ext>
            </a:extLst>
          </p:cNvPr>
          <p:cNvSpPr>
            <a:spLocks noGrp="1"/>
          </p:cNvSpPr>
          <p:nvPr>
            <p:ph type="body" sz="quarter" idx="14"/>
          </p:nvPr>
        </p:nvSpPr>
        <p:spPr>
          <a:xfrm>
            <a:off x="3440070" y="4407407"/>
            <a:ext cx="7287768" cy="1800887"/>
          </a:xfrm>
        </p:spPr>
        <p:txBody>
          <a:bodyPr>
            <a:normAutofit fontScale="92500" lnSpcReduction="20000"/>
          </a:bodyPr>
          <a:lstStyle/>
          <a:p>
            <a:pPr algn="just"/>
            <a:r>
              <a:rPr lang="en-US" sz="1800" dirty="0"/>
              <a:t>At Save Earth, our goal is to create an interactive community that showcases the beauty and uniqueness of life on earth. We believe creating awareness about the effect humans have in their environment is the quickest way to reduce the damage by human pollution and improve conservation and climate. We achieve this by fostering collaborative thinking and participation.</a:t>
            </a:r>
          </a:p>
        </p:txBody>
      </p:sp>
      <p:sp>
        <p:nvSpPr>
          <p:cNvPr id="11" name="Date Placeholder 10">
            <a:extLst>
              <a:ext uri="{FF2B5EF4-FFF2-40B4-BE49-F238E27FC236}">
                <a16:creationId xmlns:a16="http://schemas.microsoft.com/office/drawing/2014/main" id="{AD240522-762B-4A1C-BAE4-2E57FC01F7BF}"/>
              </a:ext>
            </a:extLst>
          </p:cNvPr>
          <p:cNvSpPr>
            <a:spLocks noGrp="1"/>
          </p:cNvSpPr>
          <p:nvPr>
            <p:ph type="dt" sz="half" idx="10"/>
          </p:nvPr>
        </p:nvSpPr>
        <p:spPr>
          <a:xfrm>
            <a:off x="838200" y="6356350"/>
            <a:ext cx="2743200" cy="365125"/>
          </a:xfrm>
        </p:spPr>
        <p:txBody>
          <a:bodyPr/>
          <a:lstStyle/>
          <a:p>
            <a:r>
              <a:rPr lang="en-US" dirty="0"/>
              <a:t>2022</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Save Earth Pitch Deck</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1463392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1518686" y="365125"/>
            <a:ext cx="9986601" cy="1325563"/>
          </a:xfrm>
        </p:spPr>
        <p:txBody>
          <a:bodyPr/>
          <a:lstStyle/>
          <a:p>
            <a:r>
              <a:rPr lang="en-US" dirty="0"/>
              <a:t>Problem</a:t>
            </a:r>
          </a:p>
        </p:txBody>
      </p:sp>
      <p:sp>
        <p:nvSpPr>
          <p:cNvPr id="3" name="Content Placeholder 2">
            <a:extLst>
              <a:ext uri="{FF2B5EF4-FFF2-40B4-BE49-F238E27FC236}">
                <a16:creationId xmlns:a16="http://schemas.microsoft.com/office/drawing/2014/main" id="{7D779DE4-CAEA-4617-897E-FEC9A2AC2D6A}"/>
              </a:ext>
            </a:extLst>
          </p:cNvPr>
          <p:cNvSpPr>
            <a:spLocks noGrp="1"/>
          </p:cNvSpPr>
          <p:nvPr>
            <p:ph type="body" idx="1"/>
          </p:nvPr>
        </p:nvSpPr>
        <p:spPr>
          <a:xfrm>
            <a:off x="1508692" y="1770288"/>
            <a:ext cx="4114800" cy="457200"/>
          </a:xfrm>
        </p:spPr>
        <p:txBody>
          <a:bodyPr vert="horz" lIns="91440" tIns="45720" rIns="91440" bIns="45720" rtlCol="0" anchor="b">
            <a:normAutofit lnSpcReduction="10000"/>
          </a:bodyPr>
          <a:lstStyle/>
          <a:p>
            <a:r>
              <a:rPr lang="en-US" sz="2800" dirty="0"/>
              <a:t>Poor Conservation</a:t>
            </a:r>
          </a:p>
        </p:txBody>
      </p:sp>
      <p:sp>
        <p:nvSpPr>
          <p:cNvPr id="10" name="Text Placeholder 9">
            <a:extLst>
              <a:ext uri="{FF2B5EF4-FFF2-40B4-BE49-F238E27FC236}">
                <a16:creationId xmlns:a16="http://schemas.microsoft.com/office/drawing/2014/main" id="{B6091E26-6697-4FFA-91DC-FF5001DDE6A0}"/>
              </a:ext>
            </a:extLst>
          </p:cNvPr>
          <p:cNvSpPr>
            <a:spLocks noGrp="1"/>
          </p:cNvSpPr>
          <p:nvPr>
            <p:ph type="body" sz="quarter" idx="3"/>
          </p:nvPr>
        </p:nvSpPr>
        <p:spPr>
          <a:xfrm>
            <a:off x="6573892" y="1732790"/>
            <a:ext cx="4114800" cy="457200"/>
          </a:xfrm>
        </p:spPr>
        <p:txBody>
          <a:bodyPr anchor="b">
            <a:normAutofit lnSpcReduction="10000"/>
          </a:bodyPr>
          <a:lstStyle/>
          <a:p>
            <a:r>
              <a:rPr lang="en-US" sz="2800" dirty="0"/>
              <a:t>Inclusivity</a:t>
            </a:r>
          </a:p>
        </p:txBody>
      </p:sp>
      <p:sp>
        <p:nvSpPr>
          <p:cNvPr id="12" name="Text Placeholder 11">
            <a:extLst>
              <a:ext uri="{FF2B5EF4-FFF2-40B4-BE49-F238E27FC236}">
                <a16:creationId xmlns:a16="http://schemas.microsoft.com/office/drawing/2014/main" id="{160FC76B-FDDE-4574-85B7-495FBA6F90F4}"/>
              </a:ext>
            </a:extLst>
          </p:cNvPr>
          <p:cNvSpPr>
            <a:spLocks noGrp="1"/>
          </p:cNvSpPr>
          <p:nvPr>
            <p:ph type="body" sz="quarter" idx="14"/>
          </p:nvPr>
        </p:nvSpPr>
        <p:spPr>
          <a:xfrm>
            <a:off x="1508692" y="2246204"/>
            <a:ext cx="4114800" cy="1040747"/>
          </a:xfrm>
        </p:spPr>
        <p:txBody>
          <a:bodyPr/>
          <a:lstStyle/>
          <a:p>
            <a:r>
              <a:rPr lang="en-US" sz="2000" b="1" dirty="0"/>
              <a:t>More than a quarter</a:t>
            </a:r>
            <a:r>
              <a:rPr lang="en-US" sz="2000" dirty="0"/>
              <a:t> of plant and animal species around the globe are </a:t>
            </a:r>
            <a:r>
              <a:rPr lang="en-US" sz="2000" b="1" dirty="0"/>
              <a:t>threatened with extinction</a:t>
            </a:r>
            <a:r>
              <a:rPr lang="en-US" sz="2000" dirty="0"/>
              <a:t>.</a:t>
            </a:r>
          </a:p>
          <a:p>
            <a:endParaRPr lang="en-US" sz="2000" dirty="0"/>
          </a:p>
        </p:txBody>
      </p:sp>
      <p:sp>
        <p:nvSpPr>
          <p:cNvPr id="13" name="Text Placeholder 12">
            <a:extLst>
              <a:ext uri="{FF2B5EF4-FFF2-40B4-BE49-F238E27FC236}">
                <a16:creationId xmlns:a16="http://schemas.microsoft.com/office/drawing/2014/main" id="{8BF88255-7F56-4B30-96C2-60927A377B40}"/>
              </a:ext>
            </a:extLst>
          </p:cNvPr>
          <p:cNvSpPr>
            <a:spLocks noGrp="1"/>
          </p:cNvSpPr>
          <p:nvPr>
            <p:ph type="body" sz="quarter" idx="15"/>
          </p:nvPr>
        </p:nvSpPr>
        <p:spPr>
          <a:xfrm>
            <a:off x="6573892" y="2195693"/>
            <a:ext cx="4114800" cy="989372"/>
          </a:xfrm>
        </p:spPr>
        <p:txBody>
          <a:bodyPr/>
          <a:lstStyle/>
          <a:p>
            <a:r>
              <a:rPr lang="en-US" sz="2000" dirty="0"/>
              <a:t>An </a:t>
            </a:r>
            <a:r>
              <a:rPr lang="en-US" sz="2000" b="1" dirty="0"/>
              <a:t>imbalance in participation</a:t>
            </a:r>
            <a:r>
              <a:rPr lang="en-US" sz="2000" dirty="0"/>
              <a:t> of the impacted and vulnerable </a:t>
            </a:r>
            <a:r>
              <a:rPr lang="en-US" sz="2000" b="1" dirty="0"/>
              <a:t>communities </a:t>
            </a:r>
            <a:r>
              <a:rPr lang="en-US" sz="1800" b="1" kern="1200" dirty="0">
                <a:solidFill>
                  <a:srgbClr val="595959"/>
                </a:solidFill>
                <a:effectLst/>
                <a:latin typeface="Source Sans Pro Light" panose="020B0403030403020204" pitchFamily="34" charset="0"/>
                <a:ea typeface="+mn-ea"/>
                <a:cs typeface="+mn-cs"/>
              </a:rPr>
              <a:t>affected</a:t>
            </a:r>
            <a:r>
              <a:rPr lang="en-US" sz="2000" dirty="0"/>
              <a:t>.</a:t>
            </a:r>
          </a:p>
        </p:txBody>
      </p:sp>
      <p:sp>
        <p:nvSpPr>
          <p:cNvPr id="14" name="Text Placeholder 13">
            <a:extLst>
              <a:ext uri="{FF2B5EF4-FFF2-40B4-BE49-F238E27FC236}">
                <a16:creationId xmlns:a16="http://schemas.microsoft.com/office/drawing/2014/main" id="{D32255BC-C6D7-45F4-AA99-1EBC2D1ABC4D}"/>
              </a:ext>
            </a:extLst>
          </p:cNvPr>
          <p:cNvSpPr>
            <a:spLocks noGrp="1"/>
          </p:cNvSpPr>
          <p:nvPr>
            <p:ph type="body" idx="16"/>
          </p:nvPr>
        </p:nvSpPr>
        <p:spPr>
          <a:xfrm>
            <a:off x="1518687" y="3608720"/>
            <a:ext cx="4114800" cy="457200"/>
          </a:xfrm>
        </p:spPr>
        <p:txBody>
          <a:bodyPr>
            <a:normAutofit lnSpcReduction="10000"/>
          </a:bodyPr>
          <a:lstStyle/>
          <a:p>
            <a:r>
              <a:rPr lang="en-US" sz="2800" dirty="0"/>
              <a:t>Lack of Data</a:t>
            </a:r>
          </a:p>
        </p:txBody>
      </p:sp>
      <p:sp>
        <p:nvSpPr>
          <p:cNvPr id="15" name="Text Placeholder 14">
            <a:extLst>
              <a:ext uri="{FF2B5EF4-FFF2-40B4-BE49-F238E27FC236}">
                <a16:creationId xmlns:a16="http://schemas.microsoft.com/office/drawing/2014/main" id="{95C519DA-06A3-4391-AAF4-8C7122770C3E}"/>
              </a:ext>
            </a:extLst>
          </p:cNvPr>
          <p:cNvSpPr>
            <a:spLocks noGrp="1"/>
          </p:cNvSpPr>
          <p:nvPr>
            <p:ph type="body" sz="quarter" idx="17"/>
          </p:nvPr>
        </p:nvSpPr>
        <p:spPr>
          <a:xfrm>
            <a:off x="6573892" y="3621734"/>
            <a:ext cx="4114800" cy="457200"/>
          </a:xfrm>
        </p:spPr>
        <p:txBody>
          <a:bodyPr>
            <a:normAutofit lnSpcReduction="10000"/>
          </a:bodyPr>
          <a:lstStyle/>
          <a:p>
            <a:r>
              <a:rPr lang="en-US" sz="2800" dirty="0"/>
              <a:t>Ripple Effects</a:t>
            </a:r>
          </a:p>
        </p:txBody>
      </p:sp>
      <p:sp>
        <p:nvSpPr>
          <p:cNvPr id="16" name="Text Placeholder 15">
            <a:extLst>
              <a:ext uri="{FF2B5EF4-FFF2-40B4-BE49-F238E27FC236}">
                <a16:creationId xmlns:a16="http://schemas.microsoft.com/office/drawing/2014/main" id="{4A05B1DF-9A99-47CA-BA3D-7881266BCC5D}"/>
              </a:ext>
            </a:extLst>
          </p:cNvPr>
          <p:cNvSpPr>
            <a:spLocks noGrp="1"/>
          </p:cNvSpPr>
          <p:nvPr>
            <p:ph type="body" sz="quarter" idx="18"/>
          </p:nvPr>
        </p:nvSpPr>
        <p:spPr>
          <a:xfrm>
            <a:off x="1518687" y="4084637"/>
            <a:ext cx="4114800" cy="976358"/>
          </a:xfrm>
        </p:spPr>
        <p:txBody>
          <a:bodyPr/>
          <a:lstStyle/>
          <a:p>
            <a:r>
              <a:rPr lang="en-US" sz="2000" dirty="0"/>
              <a:t>Insufficient data to track rate of </a:t>
            </a:r>
            <a:r>
              <a:rPr lang="en-US" sz="2000" b="1" dirty="0"/>
              <a:t>increase or decline of species</a:t>
            </a:r>
            <a:r>
              <a:rPr lang="en-US" sz="2000" dirty="0"/>
              <a:t> in plants and animals</a:t>
            </a:r>
          </a:p>
        </p:txBody>
      </p:sp>
      <p:sp>
        <p:nvSpPr>
          <p:cNvPr id="17" name="Text Placeholder 16">
            <a:extLst>
              <a:ext uri="{FF2B5EF4-FFF2-40B4-BE49-F238E27FC236}">
                <a16:creationId xmlns:a16="http://schemas.microsoft.com/office/drawing/2014/main" id="{8B1A13A6-E2A0-4091-A4B3-A50F0962D128}"/>
              </a:ext>
            </a:extLst>
          </p:cNvPr>
          <p:cNvSpPr>
            <a:spLocks noGrp="1"/>
          </p:cNvSpPr>
          <p:nvPr>
            <p:ph type="body" sz="quarter" idx="19"/>
          </p:nvPr>
        </p:nvSpPr>
        <p:spPr>
          <a:xfrm>
            <a:off x="6573892" y="4084636"/>
            <a:ext cx="4114800" cy="1499417"/>
          </a:xfrm>
        </p:spPr>
        <p:txBody>
          <a:bodyPr/>
          <a:lstStyle/>
          <a:p>
            <a:r>
              <a:rPr lang="en-US" sz="2000" b="1" dirty="0"/>
              <a:t>Depletion of organic matter</a:t>
            </a:r>
            <a:r>
              <a:rPr lang="en-US" sz="2000" dirty="0"/>
              <a:t> in soil and </a:t>
            </a:r>
            <a:r>
              <a:rPr lang="en-US" sz="2000" b="1" dirty="0"/>
              <a:t>migration of animals</a:t>
            </a:r>
            <a:r>
              <a:rPr lang="en-US" sz="2000" dirty="0"/>
              <a:t> to urban areas may lead to </a:t>
            </a:r>
            <a:r>
              <a:rPr lang="en-US" sz="2000" b="1" dirty="0"/>
              <a:t>soil crisis</a:t>
            </a:r>
            <a:r>
              <a:rPr lang="en-US" sz="2000" dirty="0"/>
              <a:t> and </a:t>
            </a:r>
            <a:r>
              <a:rPr lang="en-US" sz="2000" b="1" dirty="0"/>
              <a:t>health crisis</a:t>
            </a:r>
            <a:r>
              <a:rPr lang="en-US" sz="2000" dirty="0"/>
              <a:t> respectively</a:t>
            </a:r>
          </a:p>
        </p:txBody>
      </p:sp>
      <p:pic>
        <p:nvPicPr>
          <p:cNvPr id="40" name="Picture Placeholder 39" descr="ceramic flower pots&#10;">
            <a:extLst>
              <a:ext uri="{FF2B5EF4-FFF2-40B4-BE49-F238E27FC236}">
                <a16:creationId xmlns:a16="http://schemas.microsoft.com/office/drawing/2014/main" id="{FE402C4A-2D7B-4F41-8218-B8594E105715}"/>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524" y="5943600"/>
            <a:ext cx="12188952" cy="914400"/>
          </a:xfrm>
        </p:spPr>
      </p:pic>
      <p:sp>
        <p:nvSpPr>
          <p:cNvPr id="44" name="Date Placeholder 43">
            <a:extLst>
              <a:ext uri="{FF2B5EF4-FFF2-40B4-BE49-F238E27FC236}">
                <a16:creationId xmlns:a16="http://schemas.microsoft.com/office/drawing/2014/main" id="{61DE0949-C611-4117-B02A-4967EA7F75CB}"/>
              </a:ext>
            </a:extLst>
          </p:cNvPr>
          <p:cNvSpPr>
            <a:spLocks noGrp="1"/>
          </p:cNvSpPr>
          <p:nvPr>
            <p:ph type="dt" sz="half" idx="10"/>
          </p:nvPr>
        </p:nvSpPr>
        <p:spPr>
          <a:xfrm>
            <a:off x="838200" y="6356350"/>
            <a:ext cx="2743200" cy="365125"/>
          </a:xfrm>
        </p:spPr>
        <p:txBody>
          <a:bodyPr/>
          <a:lstStyle/>
          <a:p>
            <a:r>
              <a:rPr lang="en-US" dirty="0"/>
              <a:t>2022</a:t>
            </a:r>
          </a:p>
        </p:txBody>
      </p:sp>
      <p:sp>
        <p:nvSpPr>
          <p:cNvPr id="45" name="Footer Placeholder 44">
            <a:extLst>
              <a:ext uri="{FF2B5EF4-FFF2-40B4-BE49-F238E27FC236}">
                <a16:creationId xmlns:a16="http://schemas.microsoft.com/office/drawing/2014/main" id="{6F1B995D-1532-48CE-A2C5-425EE1771DD6}"/>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46" name="Slide Number Placeholder 45">
            <a:extLst>
              <a:ext uri="{FF2B5EF4-FFF2-40B4-BE49-F238E27FC236}">
                <a16:creationId xmlns:a16="http://schemas.microsoft.com/office/drawing/2014/main" id="{B057FC65-DE77-429F-8B3E-E77AD3578B9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2634411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 name="Picture Placeholder 148" descr="photo of two women smiling looking at blueprints&#10;">
            <a:extLst>
              <a:ext uri="{FF2B5EF4-FFF2-40B4-BE49-F238E27FC236}">
                <a16:creationId xmlns:a16="http://schemas.microsoft.com/office/drawing/2014/main" id="{52410740-BA13-42EC-B6E7-A19713EDE71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50" r="50"/>
          <a:stretch/>
        </p:blipFill>
        <p:spPr>
          <a:xfrm>
            <a:off x="0" y="0"/>
            <a:ext cx="6096000" cy="6858000"/>
          </a:xfrm>
        </p:spPr>
      </p:pic>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3"/>
          </p:nvPr>
        </p:nvSpPr>
        <p:spPr>
          <a:xfrm>
            <a:off x="6858000" y="1274382"/>
            <a:ext cx="3931920" cy="338328"/>
          </a:xfrm>
        </p:spPr>
        <p:txBody>
          <a:bodyPr vert="horz" lIns="91440" tIns="45720" rIns="91440" bIns="45720" rtlCol="0" anchor="t">
            <a:noAutofit/>
          </a:bodyPr>
          <a:lstStyle/>
          <a:p>
            <a:r>
              <a:rPr lang="en-US" sz="2800" dirty="0"/>
              <a:t>Pay Per Discovery</a:t>
            </a:r>
          </a:p>
        </p:txBody>
      </p:sp>
      <p:sp>
        <p:nvSpPr>
          <p:cNvPr id="7" name="Text Placeholder 6">
            <a:extLst>
              <a:ext uri="{FF2B5EF4-FFF2-40B4-BE49-F238E27FC236}">
                <a16:creationId xmlns:a16="http://schemas.microsoft.com/office/drawing/2014/main" id="{BB1D29FD-175B-4836-A202-052373FB432C}"/>
              </a:ext>
            </a:extLst>
          </p:cNvPr>
          <p:cNvSpPr>
            <a:spLocks noGrp="1"/>
          </p:cNvSpPr>
          <p:nvPr>
            <p:ph type="body" sz="quarter" idx="15"/>
          </p:nvPr>
        </p:nvSpPr>
        <p:spPr>
          <a:xfrm>
            <a:off x="6858000" y="1738864"/>
            <a:ext cx="4572000" cy="524498"/>
          </a:xfrm>
        </p:spPr>
        <p:txBody>
          <a:bodyPr/>
          <a:lstStyle/>
          <a:p>
            <a:r>
              <a:rPr lang="en-US" sz="1800" dirty="0"/>
              <a:t>Create alternate means of livelihood by paying for discovered priority images</a:t>
            </a:r>
          </a:p>
        </p:txBody>
      </p:sp>
      <p:sp>
        <p:nvSpPr>
          <p:cNvPr id="6" name="Text Placeholder 5">
            <a:extLst>
              <a:ext uri="{FF2B5EF4-FFF2-40B4-BE49-F238E27FC236}">
                <a16:creationId xmlns:a16="http://schemas.microsoft.com/office/drawing/2014/main" id="{A8475560-1314-4F6F-B967-DD1987F8FD0D}"/>
              </a:ext>
            </a:extLst>
          </p:cNvPr>
          <p:cNvSpPr>
            <a:spLocks noGrp="1"/>
          </p:cNvSpPr>
          <p:nvPr>
            <p:ph type="body" sz="quarter" idx="17"/>
          </p:nvPr>
        </p:nvSpPr>
        <p:spPr>
          <a:xfrm>
            <a:off x="6858000" y="2625300"/>
            <a:ext cx="3931920" cy="338328"/>
          </a:xfrm>
        </p:spPr>
        <p:txBody>
          <a:bodyPr>
            <a:noAutofit/>
          </a:bodyPr>
          <a:lstStyle/>
          <a:p>
            <a:r>
              <a:rPr lang="en-US" sz="2800" dirty="0"/>
              <a:t>Target audience</a:t>
            </a:r>
          </a:p>
        </p:txBody>
      </p:sp>
      <p:sp>
        <p:nvSpPr>
          <p:cNvPr id="11" name="Text Placeholder 10">
            <a:extLst>
              <a:ext uri="{FF2B5EF4-FFF2-40B4-BE49-F238E27FC236}">
                <a16:creationId xmlns:a16="http://schemas.microsoft.com/office/drawing/2014/main" id="{5EBD5053-EA58-46CE-BE67-4A2A342417F6}"/>
              </a:ext>
            </a:extLst>
          </p:cNvPr>
          <p:cNvSpPr>
            <a:spLocks noGrp="1"/>
          </p:cNvSpPr>
          <p:nvPr>
            <p:ph type="body" sz="quarter" idx="19"/>
          </p:nvPr>
        </p:nvSpPr>
        <p:spPr>
          <a:xfrm>
            <a:off x="6858000" y="2972772"/>
            <a:ext cx="4572000" cy="530352"/>
          </a:xfrm>
        </p:spPr>
        <p:txBody>
          <a:bodyPr/>
          <a:lstStyle/>
          <a:p>
            <a:r>
              <a:rPr lang="en-US" sz="1800" dirty="0"/>
              <a:t>Create awareness in a way Gen Z (18-25 years old) would relate to. How? NFTs!</a:t>
            </a:r>
          </a:p>
        </p:txBody>
      </p:sp>
      <p:sp>
        <p:nvSpPr>
          <p:cNvPr id="91" name="Text Placeholder 90">
            <a:extLst>
              <a:ext uri="{FF2B5EF4-FFF2-40B4-BE49-F238E27FC236}">
                <a16:creationId xmlns:a16="http://schemas.microsoft.com/office/drawing/2014/main" id="{68BE0AD2-70B0-4FD7-919D-292F8D4BA762}"/>
              </a:ext>
            </a:extLst>
          </p:cNvPr>
          <p:cNvSpPr>
            <a:spLocks noGrp="1"/>
          </p:cNvSpPr>
          <p:nvPr>
            <p:ph type="body" sz="quarter" idx="20"/>
          </p:nvPr>
        </p:nvSpPr>
        <p:spPr>
          <a:xfrm>
            <a:off x="6870354" y="3896407"/>
            <a:ext cx="3931920" cy="338328"/>
          </a:xfrm>
        </p:spPr>
        <p:txBody>
          <a:bodyPr>
            <a:noAutofit/>
          </a:bodyPr>
          <a:lstStyle/>
          <a:p>
            <a:r>
              <a:rPr lang="en-US" sz="2800" dirty="0"/>
              <a:t>Break Barriers</a:t>
            </a:r>
          </a:p>
        </p:txBody>
      </p:sp>
      <p:sp>
        <p:nvSpPr>
          <p:cNvPr id="106" name="Text Placeholder 105">
            <a:extLst>
              <a:ext uri="{FF2B5EF4-FFF2-40B4-BE49-F238E27FC236}">
                <a16:creationId xmlns:a16="http://schemas.microsoft.com/office/drawing/2014/main" id="{37264B0B-A362-43C1-9CC2-2F040CDC1600}"/>
              </a:ext>
            </a:extLst>
          </p:cNvPr>
          <p:cNvSpPr>
            <a:spLocks noGrp="1"/>
          </p:cNvSpPr>
          <p:nvPr>
            <p:ph type="body" sz="quarter" idx="21"/>
          </p:nvPr>
        </p:nvSpPr>
        <p:spPr>
          <a:xfrm>
            <a:off x="6870354" y="4234734"/>
            <a:ext cx="4572000" cy="850509"/>
          </a:xfrm>
        </p:spPr>
        <p:txBody>
          <a:bodyPr/>
          <a:lstStyle/>
          <a:p>
            <a:r>
              <a:rPr lang="en-US" sz="1800" dirty="0"/>
              <a:t>Engage in discussions with local communities on conservation and climate change. conservation</a:t>
            </a:r>
          </a:p>
          <a:p>
            <a:endParaRPr lang="en-US" sz="1800" dirty="0"/>
          </a:p>
        </p:txBody>
      </p:sp>
      <p:sp>
        <p:nvSpPr>
          <p:cNvPr id="92" name="Text Placeholder 91">
            <a:extLst>
              <a:ext uri="{FF2B5EF4-FFF2-40B4-BE49-F238E27FC236}">
                <a16:creationId xmlns:a16="http://schemas.microsoft.com/office/drawing/2014/main" id="{522C2EA6-F6FB-495B-BFC3-7FF9B48BD7BE}"/>
              </a:ext>
            </a:extLst>
          </p:cNvPr>
          <p:cNvSpPr>
            <a:spLocks noGrp="1"/>
          </p:cNvSpPr>
          <p:nvPr>
            <p:ph type="body" sz="quarter" idx="22"/>
          </p:nvPr>
        </p:nvSpPr>
        <p:spPr>
          <a:xfrm>
            <a:off x="6870354" y="5325987"/>
            <a:ext cx="3931920" cy="338328"/>
          </a:xfrm>
        </p:spPr>
        <p:txBody>
          <a:bodyPr>
            <a:noAutofit/>
          </a:bodyPr>
          <a:lstStyle/>
          <a:p>
            <a:r>
              <a:rPr lang="en-US" sz="2800" dirty="0"/>
              <a:t>Easy to use</a:t>
            </a:r>
          </a:p>
        </p:txBody>
      </p:sp>
      <p:sp>
        <p:nvSpPr>
          <p:cNvPr id="93" name="Text Placeholder 92">
            <a:extLst>
              <a:ext uri="{FF2B5EF4-FFF2-40B4-BE49-F238E27FC236}">
                <a16:creationId xmlns:a16="http://schemas.microsoft.com/office/drawing/2014/main" id="{2D351F77-E140-4DAA-A784-D408B3585EDC}"/>
              </a:ext>
            </a:extLst>
          </p:cNvPr>
          <p:cNvSpPr>
            <a:spLocks noGrp="1"/>
          </p:cNvSpPr>
          <p:nvPr>
            <p:ph type="body" sz="quarter" idx="23"/>
          </p:nvPr>
        </p:nvSpPr>
        <p:spPr>
          <a:xfrm>
            <a:off x="6870354" y="5664315"/>
            <a:ext cx="4572000" cy="530352"/>
          </a:xfrm>
        </p:spPr>
        <p:txBody>
          <a:bodyPr/>
          <a:lstStyle/>
          <a:p>
            <a:r>
              <a:rPr lang="en-US" sz="1800" dirty="0"/>
              <a:t>Simple design that gives customers the targeted information they need</a:t>
            </a:r>
          </a:p>
          <a:p>
            <a:endParaRPr lang="en-US" sz="1800" dirty="0"/>
          </a:p>
        </p:txBody>
      </p:sp>
      <p:sp>
        <p:nvSpPr>
          <p:cNvPr id="34" name="Date Placeholder 33">
            <a:extLst>
              <a:ext uri="{FF2B5EF4-FFF2-40B4-BE49-F238E27FC236}">
                <a16:creationId xmlns:a16="http://schemas.microsoft.com/office/drawing/2014/main" id="{819C09A1-D392-4696-8592-3B25D659C0D2}"/>
              </a:ext>
            </a:extLst>
          </p:cNvPr>
          <p:cNvSpPr>
            <a:spLocks noGrp="1"/>
          </p:cNvSpPr>
          <p:nvPr>
            <p:ph type="dt" sz="half" idx="10"/>
          </p:nvPr>
        </p:nvSpPr>
        <p:spPr>
          <a:xfrm>
            <a:off x="838200" y="6356350"/>
            <a:ext cx="2743200" cy="365125"/>
          </a:xfrm>
        </p:spPr>
        <p:txBody>
          <a:bodyPr/>
          <a:lstStyle/>
          <a:p>
            <a:r>
              <a:rPr lang="en-US" dirty="0"/>
              <a:t>2022</a:t>
            </a:r>
          </a:p>
        </p:txBody>
      </p:sp>
      <p:sp>
        <p:nvSpPr>
          <p:cNvPr id="35" name="Footer Placeholder 34">
            <a:extLst>
              <a:ext uri="{FF2B5EF4-FFF2-40B4-BE49-F238E27FC236}">
                <a16:creationId xmlns:a16="http://schemas.microsoft.com/office/drawing/2014/main" id="{2E431F58-579E-4114-AE23-07948460CFBD}"/>
              </a:ext>
            </a:extLst>
          </p:cNvPr>
          <p:cNvSpPr>
            <a:spLocks noGrp="1"/>
          </p:cNvSpPr>
          <p:nvPr>
            <p:ph type="ftr" sz="quarter" idx="11"/>
          </p:nvPr>
        </p:nvSpPr>
        <p:spPr>
          <a:xfrm>
            <a:off x="6858000" y="6356350"/>
            <a:ext cx="3448050" cy="365125"/>
          </a:xfrm>
        </p:spPr>
        <p:txBody>
          <a:bodyPr/>
          <a:lstStyle/>
          <a:p>
            <a:r>
              <a:rPr lang="en-US" dirty="0"/>
              <a:t>Save Earth Pitch Deck</a:t>
            </a:r>
          </a:p>
        </p:txBody>
      </p:sp>
      <p:sp>
        <p:nvSpPr>
          <p:cNvPr id="36" name="Slide Number Placeholder 35">
            <a:extLst>
              <a:ext uri="{FF2B5EF4-FFF2-40B4-BE49-F238E27FC236}">
                <a16:creationId xmlns:a16="http://schemas.microsoft.com/office/drawing/2014/main" id="{AC12BBEE-57EB-45AB-B1F9-947F7072A694}"/>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4</a:t>
            </a:fld>
            <a:endParaRPr lang="en-US" dirty="0"/>
          </a:p>
        </p:txBody>
      </p:sp>
      <p:sp>
        <p:nvSpPr>
          <p:cNvPr id="19" name="Title 1">
            <a:extLst>
              <a:ext uri="{FF2B5EF4-FFF2-40B4-BE49-F238E27FC236}">
                <a16:creationId xmlns:a16="http://schemas.microsoft.com/office/drawing/2014/main" id="{1C2B128C-3C57-4AA0-84DE-75482FC14289}"/>
              </a:ext>
            </a:extLst>
          </p:cNvPr>
          <p:cNvSpPr>
            <a:spLocks noGrp="1"/>
          </p:cNvSpPr>
          <p:nvPr>
            <p:ph type="title"/>
          </p:nvPr>
        </p:nvSpPr>
        <p:spPr>
          <a:xfrm>
            <a:off x="6858000" y="223077"/>
            <a:ext cx="4602318" cy="855915"/>
          </a:xfrm>
        </p:spPr>
        <p:txBody>
          <a:bodyPr>
            <a:normAutofit/>
          </a:bodyPr>
          <a:lstStyle/>
          <a:p>
            <a:r>
              <a:rPr lang="en-US" sz="4800" dirty="0"/>
              <a:t>Solution</a:t>
            </a:r>
          </a:p>
        </p:txBody>
      </p:sp>
    </p:spTree>
    <p:extLst>
      <p:ext uri="{BB962C8B-B14F-4D97-AF65-F5344CB8AC3E}">
        <p14:creationId xmlns:p14="http://schemas.microsoft.com/office/powerpoint/2010/main" val="2104782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709922" y="365125"/>
            <a:ext cx="5386078" cy="1325563"/>
          </a:xfrm>
        </p:spPr>
        <p:txBody>
          <a:bodyPr/>
          <a:lstStyle/>
          <a:p>
            <a:r>
              <a:rPr lang="en-US" dirty="0"/>
              <a:t>Product overview</a:t>
            </a:r>
          </a:p>
        </p:txBody>
      </p:sp>
      <p:sp>
        <p:nvSpPr>
          <p:cNvPr id="4" name="Content Placeholder 3">
            <a:extLst>
              <a:ext uri="{FF2B5EF4-FFF2-40B4-BE49-F238E27FC236}">
                <a16:creationId xmlns:a16="http://schemas.microsoft.com/office/drawing/2014/main" id="{8421587F-8DFD-4A31-9931-8A346A92D87A}"/>
              </a:ext>
            </a:extLst>
          </p:cNvPr>
          <p:cNvSpPr>
            <a:spLocks noGrp="1"/>
          </p:cNvSpPr>
          <p:nvPr>
            <p:ph type="body" idx="1"/>
          </p:nvPr>
        </p:nvSpPr>
        <p:spPr>
          <a:xfrm>
            <a:off x="709922" y="1893053"/>
            <a:ext cx="2286000" cy="457200"/>
          </a:xfrm>
        </p:spPr>
        <p:txBody>
          <a:bodyPr vert="horz" lIns="91440" tIns="45720" rIns="91440" bIns="45720" rtlCol="0" anchor="b">
            <a:normAutofit/>
          </a:bodyPr>
          <a:lstStyle/>
          <a:p>
            <a:r>
              <a:rPr lang="en-US" dirty="0"/>
              <a:t>AI</a:t>
            </a:r>
          </a:p>
        </p:txBody>
      </p:sp>
      <p:sp>
        <p:nvSpPr>
          <p:cNvPr id="10" name="Text Placeholder 9">
            <a:extLst>
              <a:ext uri="{FF2B5EF4-FFF2-40B4-BE49-F238E27FC236}">
                <a16:creationId xmlns:a16="http://schemas.microsoft.com/office/drawing/2014/main" id="{8183BF95-E7F3-4EE1-B00F-DD0C3874B2C5}"/>
              </a:ext>
            </a:extLst>
          </p:cNvPr>
          <p:cNvSpPr>
            <a:spLocks noGrp="1"/>
          </p:cNvSpPr>
          <p:nvPr>
            <p:ph type="body" sz="quarter" idx="14"/>
          </p:nvPr>
        </p:nvSpPr>
        <p:spPr>
          <a:xfrm>
            <a:off x="709922" y="2368970"/>
            <a:ext cx="2286000" cy="1371600"/>
          </a:xfrm>
        </p:spPr>
        <p:txBody>
          <a:bodyPr/>
          <a:lstStyle/>
          <a:p>
            <a:r>
              <a:rPr lang="en-ZA" dirty="0"/>
              <a:t>Our application uses an image classification iteration to help discover rare priority images that are of interest.</a:t>
            </a:r>
          </a:p>
        </p:txBody>
      </p:sp>
      <p:sp>
        <p:nvSpPr>
          <p:cNvPr id="12" name="Text Placeholder 11">
            <a:extLst>
              <a:ext uri="{FF2B5EF4-FFF2-40B4-BE49-F238E27FC236}">
                <a16:creationId xmlns:a16="http://schemas.microsoft.com/office/drawing/2014/main" id="{CE35F392-E7EE-41F8-98DE-C44067B45776}"/>
              </a:ext>
            </a:extLst>
          </p:cNvPr>
          <p:cNvSpPr>
            <a:spLocks noGrp="1"/>
          </p:cNvSpPr>
          <p:nvPr>
            <p:ph type="body" idx="16"/>
          </p:nvPr>
        </p:nvSpPr>
        <p:spPr>
          <a:xfrm>
            <a:off x="719917" y="3843877"/>
            <a:ext cx="2286000" cy="457200"/>
          </a:xfrm>
        </p:spPr>
        <p:txBody>
          <a:bodyPr>
            <a:normAutofit/>
          </a:bodyPr>
          <a:lstStyle/>
          <a:p>
            <a:r>
              <a:rPr lang="en-ZA" dirty="0"/>
              <a:t>3D/ AR / VR</a:t>
            </a:r>
            <a:endParaRPr lang="en-US" dirty="0"/>
          </a:p>
        </p:txBody>
      </p:sp>
      <p:sp>
        <p:nvSpPr>
          <p:cNvPr id="14" name="Text Placeholder 13">
            <a:extLst>
              <a:ext uri="{FF2B5EF4-FFF2-40B4-BE49-F238E27FC236}">
                <a16:creationId xmlns:a16="http://schemas.microsoft.com/office/drawing/2014/main" id="{413C481E-7E52-4079-A038-14B612438D1B}"/>
              </a:ext>
            </a:extLst>
          </p:cNvPr>
          <p:cNvSpPr>
            <a:spLocks noGrp="1"/>
          </p:cNvSpPr>
          <p:nvPr>
            <p:ph type="body" sz="quarter" idx="18"/>
          </p:nvPr>
        </p:nvSpPr>
        <p:spPr>
          <a:xfrm>
            <a:off x="719917" y="4319794"/>
            <a:ext cx="2286000" cy="1371600"/>
          </a:xfrm>
        </p:spPr>
        <p:txBody>
          <a:bodyPr/>
          <a:lstStyle/>
          <a:p>
            <a:r>
              <a:rPr lang="en-ZA" dirty="0"/>
              <a:t> First beautifully designed to immerse you into the artwork that is nature</a:t>
            </a:r>
            <a:r>
              <a:rPr lang="en-US" dirty="0"/>
              <a:t>.</a:t>
            </a:r>
            <a:endParaRPr lang="en-ZA" dirty="0"/>
          </a:p>
        </p:txBody>
      </p:sp>
      <p:sp>
        <p:nvSpPr>
          <p:cNvPr id="8" name="Text Placeholder 7">
            <a:extLst>
              <a:ext uri="{FF2B5EF4-FFF2-40B4-BE49-F238E27FC236}">
                <a16:creationId xmlns:a16="http://schemas.microsoft.com/office/drawing/2014/main" id="{A8A9BF88-37A2-4295-9121-C40F6B7169EA}"/>
              </a:ext>
            </a:extLst>
          </p:cNvPr>
          <p:cNvSpPr>
            <a:spLocks noGrp="1"/>
          </p:cNvSpPr>
          <p:nvPr>
            <p:ph type="body" sz="quarter" idx="3"/>
          </p:nvPr>
        </p:nvSpPr>
        <p:spPr>
          <a:xfrm>
            <a:off x="3457506" y="1893053"/>
            <a:ext cx="2286000" cy="457200"/>
          </a:xfrm>
        </p:spPr>
        <p:txBody>
          <a:bodyPr>
            <a:normAutofit/>
          </a:bodyPr>
          <a:lstStyle/>
          <a:p>
            <a:r>
              <a:rPr lang="en-US" dirty="0"/>
              <a:t>Blockchain (NFTs)</a:t>
            </a:r>
          </a:p>
        </p:txBody>
      </p:sp>
      <p:sp>
        <p:nvSpPr>
          <p:cNvPr id="11" name="Text Placeholder 10">
            <a:extLst>
              <a:ext uri="{FF2B5EF4-FFF2-40B4-BE49-F238E27FC236}">
                <a16:creationId xmlns:a16="http://schemas.microsoft.com/office/drawing/2014/main" id="{0374AEC8-628D-47F9-86A0-CB3CACB4A8E3}"/>
              </a:ext>
            </a:extLst>
          </p:cNvPr>
          <p:cNvSpPr>
            <a:spLocks noGrp="1"/>
          </p:cNvSpPr>
          <p:nvPr>
            <p:ph type="body" sz="quarter" idx="15"/>
          </p:nvPr>
        </p:nvSpPr>
        <p:spPr>
          <a:xfrm>
            <a:off x="3457506" y="2355956"/>
            <a:ext cx="2286000" cy="1371600"/>
          </a:xfrm>
        </p:spPr>
        <p:txBody>
          <a:bodyPr/>
          <a:lstStyle/>
          <a:p>
            <a:r>
              <a:rPr lang="en-ZA" dirty="0"/>
              <a:t>Users may decide to list their discoveries as NFTs.</a:t>
            </a:r>
            <a:endParaRPr lang="en-US" dirty="0"/>
          </a:p>
        </p:txBody>
      </p:sp>
      <p:sp>
        <p:nvSpPr>
          <p:cNvPr id="13" name="Text Placeholder 12">
            <a:extLst>
              <a:ext uri="{FF2B5EF4-FFF2-40B4-BE49-F238E27FC236}">
                <a16:creationId xmlns:a16="http://schemas.microsoft.com/office/drawing/2014/main" id="{F10B5059-BFFF-4CC7-8E57-9456D9CD008B}"/>
              </a:ext>
            </a:extLst>
          </p:cNvPr>
          <p:cNvSpPr>
            <a:spLocks noGrp="1"/>
          </p:cNvSpPr>
          <p:nvPr>
            <p:ph type="body" sz="quarter" idx="17"/>
          </p:nvPr>
        </p:nvSpPr>
        <p:spPr>
          <a:xfrm>
            <a:off x="3467501" y="3648567"/>
            <a:ext cx="2286000" cy="790267"/>
          </a:xfrm>
        </p:spPr>
        <p:txBody>
          <a:bodyPr>
            <a:normAutofit/>
          </a:bodyPr>
          <a:lstStyle/>
          <a:p>
            <a:r>
              <a:rPr lang="en-US" sz="2300" dirty="0"/>
              <a:t>Community Participation</a:t>
            </a:r>
            <a:endParaRPr lang="en-US" dirty="0"/>
          </a:p>
        </p:txBody>
      </p:sp>
      <p:sp>
        <p:nvSpPr>
          <p:cNvPr id="15" name="Text Placeholder 14">
            <a:extLst>
              <a:ext uri="{FF2B5EF4-FFF2-40B4-BE49-F238E27FC236}">
                <a16:creationId xmlns:a16="http://schemas.microsoft.com/office/drawing/2014/main" id="{83D922AF-D51F-457C-A9BE-B8F0999CF0F6}"/>
              </a:ext>
            </a:extLst>
          </p:cNvPr>
          <p:cNvSpPr>
            <a:spLocks noGrp="1"/>
          </p:cNvSpPr>
          <p:nvPr>
            <p:ph type="body" sz="quarter" idx="19"/>
          </p:nvPr>
        </p:nvSpPr>
        <p:spPr>
          <a:xfrm>
            <a:off x="3467501" y="4413312"/>
            <a:ext cx="2286000" cy="1371600"/>
          </a:xfrm>
        </p:spPr>
        <p:txBody>
          <a:bodyPr/>
          <a:lstStyle/>
          <a:p>
            <a:r>
              <a:rPr lang="en-ZA" dirty="0"/>
              <a:t>We encourage experts on the field from around the world to contribute their knowledge and insights</a:t>
            </a:r>
            <a:endParaRPr lang="en-US" dirty="0"/>
          </a:p>
        </p:txBody>
      </p:sp>
      <p:pic>
        <p:nvPicPr>
          <p:cNvPr id="49" name="Picture Placeholder 48" descr="photo of a hanging &#10;blank store sign ">
            <a:extLst>
              <a:ext uri="{FF2B5EF4-FFF2-40B4-BE49-F238E27FC236}">
                <a16:creationId xmlns:a16="http://schemas.microsoft.com/office/drawing/2014/main" id="{B8051AFC-7B94-447D-9205-4C3C5DF021E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7454384" y="1566525"/>
            <a:ext cx="3401568" cy="3712464"/>
          </a:xfrm>
        </p:spPr>
      </p:pic>
      <p:sp>
        <p:nvSpPr>
          <p:cNvPr id="3" name="Date Placeholder 2">
            <a:extLst>
              <a:ext uri="{FF2B5EF4-FFF2-40B4-BE49-F238E27FC236}">
                <a16:creationId xmlns:a16="http://schemas.microsoft.com/office/drawing/2014/main" id="{7A6B1F78-3AFD-4744-92CF-5884B6690308}"/>
              </a:ext>
            </a:extLst>
          </p:cNvPr>
          <p:cNvSpPr>
            <a:spLocks noGrp="1"/>
          </p:cNvSpPr>
          <p:nvPr>
            <p:ph type="dt" sz="half" idx="10"/>
          </p:nvPr>
        </p:nvSpPr>
        <p:spPr>
          <a:xfrm>
            <a:off x="838200" y="6356350"/>
            <a:ext cx="1847850" cy="365125"/>
          </a:xfrm>
        </p:spPr>
        <p:txBody>
          <a:bodyPr/>
          <a:lstStyle/>
          <a:p>
            <a:r>
              <a:rPr lang="en-US" dirty="0"/>
              <a:t>2022</a:t>
            </a:r>
          </a:p>
        </p:txBody>
      </p:sp>
      <p:sp>
        <p:nvSpPr>
          <p:cNvPr id="5" name="Footer Placeholder 4">
            <a:extLst>
              <a:ext uri="{FF2B5EF4-FFF2-40B4-BE49-F238E27FC236}">
                <a16:creationId xmlns:a16="http://schemas.microsoft.com/office/drawing/2014/main" id="{43E6FD26-9BAD-4332-95C3-999491DA2919}"/>
              </a:ext>
            </a:extLst>
          </p:cNvPr>
          <p:cNvSpPr>
            <a:spLocks noGrp="1"/>
          </p:cNvSpPr>
          <p:nvPr>
            <p:ph type="ftr" sz="quarter" idx="11"/>
          </p:nvPr>
        </p:nvSpPr>
        <p:spPr>
          <a:xfrm>
            <a:off x="6858000" y="6356350"/>
            <a:ext cx="3448050" cy="365125"/>
          </a:xfrm>
        </p:spPr>
        <p:txBody>
          <a:bodyPr/>
          <a:lstStyle/>
          <a:p>
            <a:r>
              <a:rPr lang="en-US" dirty="0"/>
              <a:t>Save Earth Pitch Deck</a:t>
            </a:r>
          </a:p>
        </p:txBody>
      </p:sp>
      <p:sp>
        <p:nvSpPr>
          <p:cNvPr id="6" name="Slide Number Placeholder 5">
            <a:extLst>
              <a:ext uri="{FF2B5EF4-FFF2-40B4-BE49-F238E27FC236}">
                <a16:creationId xmlns:a16="http://schemas.microsoft.com/office/drawing/2014/main" id="{BD6091DD-F2E6-43D6-BD3D-FDB5B294D982}"/>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3070187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6348334" y="1062164"/>
            <a:ext cx="5005466" cy="1325563"/>
          </a:xfrm>
        </p:spPr>
        <p:txBody>
          <a:bodyPr/>
          <a:lstStyle/>
          <a:p>
            <a:r>
              <a:rPr lang="en-US" dirty="0"/>
              <a:t>Product benefits</a:t>
            </a:r>
          </a:p>
        </p:txBody>
      </p:sp>
      <p:pic>
        <p:nvPicPr>
          <p:cNvPr id="6" name="Picture Placeholder 5" descr="A group of people sitting around a desk looking at a laptop">
            <a:extLst>
              <a:ext uri="{FF2B5EF4-FFF2-40B4-BE49-F238E27FC236}">
                <a16:creationId xmlns:a16="http://schemas.microsoft.com/office/drawing/2014/main" id="{A3C5C7E1-18C3-4E46-A3BF-C25C379DEFF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61935" y="1143000"/>
            <a:ext cx="4953000" cy="4572000"/>
          </a:xfrm>
        </p:spPr>
      </p:pic>
      <p:sp>
        <p:nvSpPr>
          <p:cNvPr id="3" name="Content Placeholder 2">
            <a:extLst>
              <a:ext uri="{FF2B5EF4-FFF2-40B4-BE49-F238E27FC236}">
                <a16:creationId xmlns:a16="http://schemas.microsoft.com/office/drawing/2014/main" id="{033634FE-ADF0-4BC3-A0A9-447EA9DD096B}"/>
              </a:ext>
            </a:extLst>
          </p:cNvPr>
          <p:cNvSpPr>
            <a:spLocks noGrp="1"/>
          </p:cNvSpPr>
          <p:nvPr>
            <p:ph type="body" sz="quarter" idx="14"/>
          </p:nvPr>
        </p:nvSpPr>
        <p:spPr>
          <a:xfrm>
            <a:off x="6376988" y="2555875"/>
            <a:ext cx="4953000" cy="3159125"/>
          </a:xfrm>
        </p:spPr>
        <p:txBody>
          <a:bodyPr vert="horz" lIns="91440" tIns="45720" rIns="91440" bIns="45720" rtlCol="0" anchor="t">
            <a:normAutofit/>
          </a:bodyPr>
          <a:lstStyle/>
          <a:p>
            <a:r>
              <a:rPr lang="en-ZA" dirty="0"/>
              <a:t>Users get paid after making discoveries on prioritized interest</a:t>
            </a:r>
          </a:p>
          <a:p>
            <a:r>
              <a:rPr lang="en-ZA" noProof="1"/>
              <a:t>Avenue for community connections </a:t>
            </a:r>
          </a:p>
          <a:p>
            <a:r>
              <a:rPr lang="en-ZA" noProof="1"/>
              <a:t>Online store and market swap for NFTs</a:t>
            </a:r>
          </a:p>
        </p:txBody>
      </p:sp>
      <p:sp>
        <p:nvSpPr>
          <p:cNvPr id="7" name="Date Placeholder 6">
            <a:extLst>
              <a:ext uri="{FF2B5EF4-FFF2-40B4-BE49-F238E27FC236}">
                <a16:creationId xmlns:a16="http://schemas.microsoft.com/office/drawing/2014/main" id="{69D8B6D9-B727-44AB-9039-91773DFE2E18}"/>
              </a:ext>
            </a:extLst>
          </p:cNvPr>
          <p:cNvSpPr>
            <a:spLocks noGrp="1"/>
          </p:cNvSpPr>
          <p:nvPr>
            <p:ph type="dt" sz="half" idx="10"/>
          </p:nvPr>
        </p:nvSpPr>
        <p:spPr>
          <a:xfrm>
            <a:off x="838200" y="6356350"/>
            <a:ext cx="2743200" cy="365125"/>
          </a:xfrm>
        </p:spPr>
        <p:txBody>
          <a:bodyPr/>
          <a:lstStyle/>
          <a:p>
            <a:r>
              <a:rPr lang="en-US" dirty="0"/>
              <a:t>2022</a:t>
            </a:r>
          </a:p>
        </p:txBody>
      </p:sp>
      <p:sp>
        <p:nvSpPr>
          <p:cNvPr id="8" name="Footer Placeholder 7">
            <a:extLst>
              <a:ext uri="{FF2B5EF4-FFF2-40B4-BE49-F238E27FC236}">
                <a16:creationId xmlns:a16="http://schemas.microsoft.com/office/drawing/2014/main" id="{A3952661-D636-4FDB-9C08-C984DD2246D6}"/>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9" name="Slide Number Placeholder 8">
            <a:extLst>
              <a:ext uri="{FF2B5EF4-FFF2-40B4-BE49-F238E27FC236}">
                <a16:creationId xmlns:a16="http://schemas.microsoft.com/office/drawing/2014/main" id="{B6A43E77-83FF-4D98-9F98-E567BE6C70D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6</a:t>
            </a:fld>
            <a:endParaRPr lang="en-US" dirty="0"/>
          </a:p>
        </p:txBody>
      </p:sp>
    </p:spTree>
    <p:extLst>
      <p:ext uri="{BB962C8B-B14F-4D97-AF65-F5344CB8AC3E}">
        <p14:creationId xmlns:p14="http://schemas.microsoft.com/office/powerpoint/2010/main" val="37511443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6" descr="Photo of woman holding a succulent in a pot&#10;&#10;">
            <a:extLst>
              <a:ext uri="{FF2B5EF4-FFF2-40B4-BE49-F238E27FC236}">
                <a16:creationId xmlns:a16="http://schemas.microsoft.com/office/drawing/2014/main" id="{25554A15-C7B9-435F-88E0-E4DC9ABD8A3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58724" y="457200"/>
            <a:ext cx="11274552" cy="5943600"/>
          </a:xfrm>
        </p:spPr>
      </p:pic>
      <p:sp>
        <p:nvSpPr>
          <p:cNvPr id="22" name="Title 21">
            <a:extLst>
              <a:ext uri="{FF2B5EF4-FFF2-40B4-BE49-F238E27FC236}">
                <a16:creationId xmlns:a16="http://schemas.microsoft.com/office/drawing/2014/main" id="{719C4229-5B22-4A67-9422-76E6BAAD74D3}"/>
              </a:ext>
            </a:extLst>
          </p:cNvPr>
          <p:cNvSpPr>
            <a:spLocks noGrp="1"/>
          </p:cNvSpPr>
          <p:nvPr>
            <p:ph type="title"/>
          </p:nvPr>
        </p:nvSpPr>
        <p:spPr>
          <a:xfrm>
            <a:off x="3051112" y="3513220"/>
            <a:ext cx="8682164" cy="1828799"/>
          </a:xfrm>
        </p:spPr>
        <p:txBody>
          <a:bodyPr anchor="ctr"/>
          <a:lstStyle/>
          <a:p>
            <a:r>
              <a:rPr lang="en-US" dirty="0"/>
              <a:t>Company overview</a:t>
            </a:r>
          </a:p>
        </p:txBody>
      </p:sp>
    </p:spTree>
    <p:extLst>
      <p:ext uri="{BB962C8B-B14F-4D97-AF65-F5344CB8AC3E}">
        <p14:creationId xmlns:p14="http://schemas.microsoft.com/office/powerpoint/2010/main" val="2393761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9AB68-AAD3-4F45-941A-BD76631A9FC7}"/>
              </a:ext>
            </a:extLst>
          </p:cNvPr>
          <p:cNvSpPr>
            <a:spLocks noGrp="1"/>
          </p:cNvSpPr>
          <p:nvPr>
            <p:ph type="title"/>
          </p:nvPr>
        </p:nvSpPr>
        <p:spPr>
          <a:xfrm>
            <a:off x="838200" y="365125"/>
            <a:ext cx="10515600" cy="1325563"/>
          </a:xfrm>
        </p:spPr>
        <p:txBody>
          <a:bodyPr/>
          <a:lstStyle/>
          <a:p>
            <a:r>
              <a:rPr lang="en-US" dirty="0"/>
              <a:t>Business model</a:t>
            </a:r>
          </a:p>
        </p:txBody>
      </p:sp>
      <p:pic>
        <p:nvPicPr>
          <p:cNvPr id="15" name="Picture Placeholder 14" descr="Open book outline">
            <a:extLst>
              <a:ext uri="{FF2B5EF4-FFF2-40B4-BE49-F238E27FC236}">
                <a16:creationId xmlns:a16="http://schemas.microsoft.com/office/drawing/2014/main" id="{F2339599-DDDD-46FB-ADBA-C1F6F40CFE1B}"/>
              </a:ext>
            </a:extLst>
          </p:cNvPr>
          <p:cNvPicPr>
            <a:picLocks noGrp="1" noChangeAspect="1"/>
          </p:cNvPicPr>
          <p:nvPr>
            <p:ph type="pic" sz="quarter" idx="42"/>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910104" y="1965960"/>
            <a:ext cx="2286000" cy="2286000"/>
          </a:xfrm>
        </p:spPr>
      </p:pic>
      <p:sp>
        <p:nvSpPr>
          <p:cNvPr id="3" name="Text Placeholder 2">
            <a:extLst>
              <a:ext uri="{FF2B5EF4-FFF2-40B4-BE49-F238E27FC236}">
                <a16:creationId xmlns:a16="http://schemas.microsoft.com/office/drawing/2014/main" id="{EAA5988A-CD1B-4E4A-9861-EE187D0B6E69}"/>
              </a:ext>
            </a:extLst>
          </p:cNvPr>
          <p:cNvSpPr>
            <a:spLocks noGrp="1"/>
          </p:cNvSpPr>
          <p:nvPr>
            <p:ph type="body" sz="quarter" idx="33"/>
          </p:nvPr>
        </p:nvSpPr>
        <p:spPr>
          <a:xfrm>
            <a:off x="1911096" y="4311688"/>
            <a:ext cx="2286000" cy="360000"/>
          </a:xfrm>
        </p:spPr>
        <p:txBody>
          <a:bodyPr/>
          <a:lstStyle/>
          <a:p>
            <a:r>
              <a:rPr lang="en-US" dirty="0"/>
              <a:t>Research</a:t>
            </a:r>
          </a:p>
        </p:txBody>
      </p:sp>
      <p:sp>
        <p:nvSpPr>
          <p:cNvPr id="30" name="Text Placeholder 29">
            <a:extLst>
              <a:ext uri="{FF2B5EF4-FFF2-40B4-BE49-F238E27FC236}">
                <a16:creationId xmlns:a16="http://schemas.microsoft.com/office/drawing/2014/main" id="{A36F47C5-F678-46A9-B786-B6A885C6DFC7}"/>
              </a:ext>
            </a:extLst>
          </p:cNvPr>
          <p:cNvSpPr>
            <a:spLocks noGrp="1"/>
          </p:cNvSpPr>
          <p:nvPr>
            <p:ph type="body" sz="quarter" idx="34"/>
          </p:nvPr>
        </p:nvSpPr>
        <p:spPr>
          <a:xfrm>
            <a:off x="1911096" y="4773703"/>
            <a:ext cx="2286000" cy="1005840"/>
          </a:xfrm>
        </p:spPr>
        <p:txBody>
          <a:bodyPr>
            <a:normAutofit fontScale="85000" lnSpcReduction="10000"/>
          </a:bodyPr>
          <a:lstStyle/>
          <a:p>
            <a:r>
              <a:rPr lang="en-ZA" noProof="1"/>
              <a:t>We based our research on market trends and social media. Inclusivity drives community.</a:t>
            </a:r>
            <a:endParaRPr lang="en-US" dirty="0"/>
          </a:p>
        </p:txBody>
      </p:sp>
      <p:pic>
        <p:nvPicPr>
          <p:cNvPr id="17" name="Picture Placeholder 16" descr="Group outline">
            <a:extLst>
              <a:ext uri="{FF2B5EF4-FFF2-40B4-BE49-F238E27FC236}">
                <a16:creationId xmlns:a16="http://schemas.microsoft.com/office/drawing/2014/main" id="{76119B79-7A4D-4487-B5F5-8175243D9256}"/>
              </a:ext>
            </a:extLst>
          </p:cNvPr>
          <p:cNvPicPr>
            <a:picLocks noGrp="1" noChangeAspect="1"/>
          </p:cNvPicPr>
          <p:nvPr>
            <p:ph type="pic" sz="quarter" idx="43"/>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951917" y="1965960"/>
            <a:ext cx="2286000" cy="2286000"/>
          </a:xfrm>
        </p:spPr>
      </p:pic>
      <p:sp>
        <p:nvSpPr>
          <p:cNvPr id="31" name="Text Placeholder 30">
            <a:extLst>
              <a:ext uri="{FF2B5EF4-FFF2-40B4-BE49-F238E27FC236}">
                <a16:creationId xmlns:a16="http://schemas.microsoft.com/office/drawing/2014/main" id="{21C36C88-F184-4C07-A7C9-E06C46A4DFD2}"/>
              </a:ext>
            </a:extLst>
          </p:cNvPr>
          <p:cNvSpPr>
            <a:spLocks noGrp="1"/>
          </p:cNvSpPr>
          <p:nvPr>
            <p:ph type="body" sz="quarter" idx="35"/>
          </p:nvPr>
        </p:nvSpPr>
        <p:spPr>
          <a:xfrm>
            <a:off x="4956048" y="4311688"/>
            <a:ext cx="2286000" cy="360000"/>
          </a:xfrm>
        </p:spPr>
        <p:txBody>
          <a:bodyPr/>
          <a:lstStyle/>
          <a:p>
            <a:r>
              <a:rPr lang="en-US" dirty="0"/>
              <a:t>Abstract</a:t>
            </a:r>
          </a:p>
        </p:txBody>
      </p:sp>
      <p:sp>
        <p:nvSpPr>
          <p:cNvPr id="32" name="Text Placeholder 31">
            <a:extLst>
              <a:ext uri="{FF2B5EF4-FFF2-40B4-BE49-F238E27FC236}">
                <a16:creationId xmlns:a16="http://schemas.microsoft.com/office/drawing/2014/main" id="{D59803FB-DF8C-4F02-9B45-27AAE8E27755}"/>
              </a:ext>
            </a:extLst>
          </p:cNvPr>
          <p:cNvSpPr>
            <a:spLocks noGrp="1"/>
          </p:cNvSpPr>
          <p:nvPr>
            <p:ph type="body" sz="quarter" idx="36"/>
          </p:nvPr>
        </p:nvSpPr>
        <p:spPr>
          <a:xfrm>
            <a:off x="4956048" y="4773703"/>
            <a:ext cx="2286000" cy="1005840"/>
          </a:xfrm>
        </p:spPr>
        <p:txBody>
          <a:bodyPr>
            <a:normAutofit fontScale="85000" lnSpcReduction="10000"/>
          </a:bodyPr>
          <a:lstStyle/>
          <a:p>
            <a:r>
              <a:rPr lang="en-ZA" noProof="1"/>
              <a:t>To foster participation in conservation practices. And we base our products more on trends</a:t>
            </a:r>
            <a:endParaRPr lang="en-US" dirty="0"/>
          </a:p>
        </p:txBody>
      </p:sp>
      <p:pic>
        <p:nvPicPr>
          <p:cNvPr id="19" name="Picture Placeholder 18" descr="Arrow circle outline">
            <a:extLst>
              <a:ext uri="{FF2B5EF4-FFF2-40B4-BE49-F238E27FC236}">
                <a16:creationId xmlns:a16="http://schemas.microsoft.com/office/drawing/2014/main" id="{3CB47E7C-B154-4810-84C9-C31305D4B934}"/>
              </a:ext>
            </a:extLst>
          </p:cNvPr>
          <p:cNvPicPr>
            <a:picLocks noGrp="1" noChangeAspect="1"/>
          </p:cNvPicPr>
          <p:nvPr>
            <p:ph type="pic" sz="quarter" idx="44"/>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p:blipFill>
        <p:spPr>
          <a:xfrm>
            <a:off x="7993730" y="1965960"/>
            <a:ext cx="2286000" cy="2286000"/>
          </a:xfrm>
        </p:spPr>
      </p:pic>
      <p:sp>
        <p:nvSpPr>
          <p:cNvPr id="33" name="Text Placeholder 32">
            <a:extLst>
              <a:ext uri="{FF2B5EF4-FFF2-40B4-BE49-F238E27FC236}">
                <a16:creationId xmlns:a16="http://schemas.microsoft.com/office/drawing/2014/main" id="{550B1CB9-4A50-4420-AB99-79FC43148662}"/>
              </a:ext>
            </a:extLst>
          </p:cNvPr>
          <p:cNvSpPr>
            <a:spLocks noGrp="1"/>
          </p:cNvSpPr>
          <p:nvPr>
            <p:ph type="body" sz="quarter" idx="37"/>
          </p:nvPr>
        </p:nvSpPr>
        <p:spPr>
          <a:xfrm>
            <a:off x="7991856" y="4311688"/>
            <a:ext cx="2286000" cy="360000"/>
          </a:xfrm>
        </p:spPr>
        <p:txBody>
          <a:bodyPr/>
          <a:lstStyle/>
          <a:p>
            <a:r>
              <a:rPr lang="en-US" dirty="0"/>
              <a:t>Design</a:t>
            </a:r>
          </a:p>
        </p:txBody>
      </p:sp>
      <p:sp>
        <p:nvSpPr>
          <p:cNvPr id="34" name="Text Placeholder 33">
            <a:extLst>
              <a:ext uri="{FF2B5EF4-FFF2-40B4-BE49-F238E27FC236}">
                <a16:creationId xmlns:a16="http://schemas.microsoft.com/office/drawing/2014/main" id="{5B55CC8A-7C02-4FA0-B265-E6C47B9EB532}"/>
              </a:ext>
            </a:extLst>
          </p:cNvPr>
          <p:cNvSpPr>
            <a:spLocks noGrp="1"/>
          </p:cNvSpPr>
          <p:nvPr>
            <p:ph type="body" sz="quarter" idx="38"/>
          </p:nvPr>
        </p:nvSpPr>
        <p:spPr>
          <a:xfrm>
            <a:off x="7991856" y="4773703"/>
            <a:ext cx="2286000" cy="1005840"/>
          </a:xfrm>
        </p:spPr>
        <p:txBody>
          <a:bodyPr/>
          <a:lstStyle/>
          <a:p>
            <a:r>
              <a:rPr lang="en-ZA" noProof="1"/>
              <a:t>Easy to use </a:t>
            </a:r>
          </a:p>
        </p:txBody>
      </p:sp>
      <p:sp>
        <p:nvSpPr>
          <p:cNvPr id="122" name="Date Placeholder 121">
            <a:extLst>
              <a:ext uri="{FF2B5EF4-FFF2-40B4-BE49-F238E27FC236}">
                <a16:creationId xmlns:a16="http://schemas.microsoft.com/office/drawing/2014/main" id="{145491AF-B0E3-45E3-B13B-B845A699B65D}"/>
              </a:ext>
            </a:extLst>
          </p:cNvPr>
          <p:cNvSpPr>
            <a:spLocks noGrp="1"/>
          </p:cNvSpPr>
          <p:nvPr>
            <p:ph type="dt" sz="half" idx="45"/>
          </p:nvPr>
        </p:nvSpPr>
        <p:spPr>
          <a:xfrm>
            <a:off x="838200" y="6356350"/>
            <a:ext cx="2743200" cy="365125"/>
          </a:xfrm>
        </p:spPr>
        <p:txBody>
          <a:bodyPr/>
          <a:lstStyle/>
          <a:p>
            <a:r>
              <a:rPr lang="en-US" dirty="0"/>
              <a:t>2022</a:t>
            </a:r>
          </a:p>
        </p:txBody>
      </p:sp>
      <p:sp>
        <p:nvSpPr>
          <p:cNvPr id="85" name="Footer Placeholder 84">
            <a:extLst>
              <a:ext uri="{FF2B5EF4-FFF2-40B4-BE49-F238E27FC236}">
                <a16:creationId xmlns:a16="http://schemas.microsoft.com/office/drawing/2014/main" id="{6DE2BCA7-4090-47C3-9FBB-639DF1D9AA64}"/>
              </a:ext>
            </a:extLst>
          </p:cNvPr>
          <p:cNvSpPr>
            <a:spLocks noGrp="1"/>
          </p:cNvSpPr>
          <p:nvPr>
            <p:ph type="ftr" sz="quarter" idx="10"/>
          </p:nvPr>
        </p:nvSpPr>
        <p:spPr>
          <a:xfrm>
            <a:off x="4038600" y="6356350"/>
            <a:ext cx="4114800" cy="365125"/>
          </a:xfrm>
        </p:spPr>
        <p:txBody>
          <a:bodyPr/>
          <a:lstStyle/>
          <a:p>
            <a:r>
              <a:rPr lang="en-ZA" dirty="0"/>
              <a:t>Save Earth Pitch Deck</a:t>
            </a:r>
          </a:p>
        </p:txBody>
      </p:sp>
      <p:sp>
        <p:nvSpPr>
          <p:cNvPr id="86" name="Slide Number Placeholder 85">
            <a:extLst>
              <a:ext uri="{FF2B5EF4-FFF2-40B4-BE49-F238E27FC236}">
                <a16:creationId xmlns:a16="http://schemas.microsoft.com/office/drawing/2014/main" id="{38FA7F94-C624-41F7-9020-8AA1485E2AC6}"/>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8</a:t>
            </a:fld>
            <a:endParaRPr lang="en-ZA" dirty="0"/>
          </a:p>
        </p:txBody>
      </p:sp>
    </p:spTree>
    <p:extLst>
      <p:ext uri="{BB962C8B-B14F-4D97-AF65-F5344CB8AC3E}">
        <p14:creationId xmlns:p14="http://schemas.microsoft.com/office/powerpoint/2010/main" val="2216454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 name="Picture Placeholder 10">
            <a:extLst>
              <a:ext uri="{FF2B5EF4-FFF2-40B4-BE49-F238E27FC236}">
                <a16:creationId xmlns:a16="http://schemas.microsoft.com/office/drawing/2014/main" id="{7B8040BD-D630-429D-A8B5-0210D22D55E9}"/>
              </a:ext>
              <a:ext uri="{C183D7F6-B498-43B3-948B-1728B52AA6E4}">
                <adec:decorative xmlns:adec="http://schemas.microsoft.com/office/drawing/2017/decorative" val="1"/>
              </a:ext>
            </a:extLst>
          </p:cNvPr>
          <p:cNvPicPr>
            <a:picLocks noGrp="1" noChangeAspect="1"/>
          </p:cNvPicPr>
          <p:nvPr>
            <p:ph type="pic" sz="quarter" idx="23"/>
          </p:nvPr>
        </p:nvPicPr>
        <p:blipFill rotWithShape="1">
          <a:blip r:embed="rId2" cstate="screen">
            <a:extLst>
              <a:ext uri="{28A0092B-C50C-407E-A947-70E740481C1C}">
                <a14:useLocalDpi xmlns:a14="http://schemas.microsoft.com/office/drawing/2010/main" val="0"/>
              </a:ext>
            </a:extLst>
          </a:blip>
          <a:srcRect t="1237" b="1237"/>
          <a:stretch/>
        </p:blipFill>
        <p:spPr>
          <a:xfrm>
            <a:off x="1588" y="4572000"/>
            <a:ext cx="12188825" cy="2286000"/>
          </a:xfrm>
        </p:spPr>
      </p:pic>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838200" y="365125"/>
            <a:ext cx="10515600" cy="1325563"/>
          </a:xfrm>
        </p:spPr>
        <p:txBody>
          <a:bodyPr/>
          <a:lstStyle/>
          <a:p>
            <a:r>
              <a:rPr lang="en-US" dirty="0"/>
              <a:t>Market overview(NFTs)</a:t>
            </a:r>
          </a:p>
        </p:txBody>
      </p:sp>
      <p:sp>
        <p:nvSpPr>
          <p:cNvPr id="4" name="Text Placeholder 3">
            <a:extLst>
              <a:ext uri="{FF2B5EF4-FFF2-40B4-BE49-F238E27FC236}">
                <a16:creationId xmlns:a16="http://schemas.microsoft.com/office/drawing/2014/main" id="{A112B089-A8F9-45B1-BE6E-EAC10163F082}"/>
              </a:ext>
            </a:extLst>
          </p:cNvPr>
          <p:cNvSpPr>
            <a:spLocks noGrp="1"/>
          </p:cNvSpPr>
          <p:nvPr>
            <p:ph type="body" sz="quarter" idx="13"/>
          </p:nvPr>
        </p:nvSpPr>
        <p:spPr>
          <a:xfrm>
            <a:off x="858305" y="1696389"/>
            <a:ext cx="3210331" cy="3647605"/>
          </a:xfrm>
        </p:spPr>
        <p:txBody>
          <a:bodyPr>
            <a:normAutofit/>
          </a:bodyPr>
          <a:lstStyle/>
          <a:p>
            <a:r>
              <a:rPr lang="en-ZA" dirty="0"/>
              <a:t>$41B</a:t>
            </a:r>
          </a:p>
        </p:txBody>
      </p:sp>
      <p:sp>
        <p:nvSpPr>
          <p:cNvPr id="6" name="Text Placeholder 5">
            <a:extLst>
              <a:ext uri="{FF2B5EF4-FFF2-40B4-BE49-F238E27FC236}">
                <a16:creationId xmlns:a16="http://schemas.microsoft.com/office/drawing/2014/main" id="{0FE22F9B-4BF8-41DC-8F1C-836B546E59AD}"/>
              </a:ext>
            </a:extLst>
          </p:cNvPr>
          <p:cNvSpPr>
            <a:spLocks noGrp="1"/>
          </p:cNvSpPr>
          <p:nvPr>
            <p:ph type="body" sz="quarter" idx="15"/>
          </p:nvPr>
        </p:nvSpPr>
        <p:spPr>
          <a:xfrm>
            <a:off x="1095593" y="2750695"/>
            <a:ext cx="2743200" cy="2465883"/>
          </a:xfrm>
        </p:spPr>
        <p:txBody>
          <a:bodyPr>
            <a:normAutofit/>
          </a:bodyPr>
          <a:lstStyle/>
          <a:p>
            <a:r>
              <a:rPr lang="en-ZA" dirty="0"/>
              <a:t>Opportunity to build</a:t>
            </a:r>
          </a:p>
          <a:p>
            <a:r>
              <a:rPr lang="en-ZA" dirty="0"/>
              <a:t>Fully inclusive market</a:t>
            </a:r>
          </a:p>
          <a:p>
            <a:r>
              <a:rPr lang="en-ZA" dirty="0"/>
              <a:t>Total addressable market</a:t>
            </a:r>
          </a:p>
        </p:txBody>
      </p:sp>
      <p:sp>
        <p:nvSpPr>
          <p:cNvPr id="42" name="Date Placeholder 41">
            <a:extLst>
              <a:ext uri="{FF2B5EF4-FFF2-40B4-BE49-F238E27FC236}">
                <a16:creationId xmlns:a16="http://schemas.microsoft.com/office/drawing/2014/main" id="{916DDA26-131E-46AD-ADAE-F0E710EAF3DE}"/>
              </a:ext>
            </a:extLst>
          </p:cNvPr>
          <p:cNvSpPr>
            <a:spLocks noGrp="1"/>
          </p:cNvSpPr>
          <p:nvPr>
            <p:ph type="dt" sz="half" idx="20"/>
          </p:nvPr>
        </p:nvSpPr>
        <p:spPr>
          <a:xfrm>
            <a:off x="838200" y="6356350"/>
            <a:ext cx="2743200" cy="365125"/>
          </a:xfrm>
        </p:spPr>
        <p:txBody>
          <a:bodyPr/>
          <a:lstStyle/>
          <a:p>
            <a:r>
              <a:rPr lang="en-US" dirty="0"/>
              <a:t>2022</a:t>
            </a:r>
          </a:p>
        </p:txBody>
      </p:sp>
      <p:sp>
        <p:nvSpPr>
          <p:cNvPr id="114" name="Text Placeholder 113">
            <a:extLst>
              <a:ext uri="{FF2B5EF4-FFF2-40B4-BE49-F238E27FC236}">
                <a16:creationId xmlns:a16="http://schemas.microsoft.com/office/drawing/2014/main" id="{B51B89C9-6212-44BC-8654-817139EF8D59}"/>
              </a:ext>
            </a:extLst>
          </p:cNvPr>
          <p:cNvSpPr>
            <a:spLocks noGrp="1"/>
          </p:cNvSpPr>
          <p:nvPr>
            <p:ph type="body" sz="quarter" idx="24"/>
          </p:nvPr>
        </p:nvSpPr>
        <p:spPr>
          <a:xfrm>
            <a:off x="4516628" y="1696389"/>
            <a:ext cx="3209544" cy="3648456"/>
          </a:xfrm>
        </p:spPr>
        <p:txBody>
          <a:bodyPr/>
          <a:lstStyle/>
          <a:p>
            <a:r>
              <a:rPr lang="en-ZA" dirty="0"/>
              <a:t>$25B</a:t>
            </a:r>
          </a:p>
        </p:txBody>
      </p:sp>
      <p:sp>
        <p:nvSpPr>
          <p:cNvPr id="7" name="Content Placeholder 6">
            <a:extLst>
              <a:ext uri="{FF2B5EF4-FFF2-40B4-BE49-F238E27FC236}">
                <a16:creationId xmlns:a16="http://schemas.microsoft.com/office/drawing/2014/main" id="{6B35F89A-6CDF-41F7-BD87-18B45BD7330B}"/>
              </a:ext>
            </a:extLst>
          </p:cNvPr>
          <p:cNvSpPr>
            <a:spLocks noGrp="1"/>
          </p:cNvSpPr>
          <p:nvPr>
            <p:ph type="body" sz="quarter" idx="25"/>
          </p:nvPr>
        </p:nvSpPr>
        <p:spPr>
          <a:xfrm>
            <a:off x="4765548" y="2750695"/>
            <a:ext cx="2743200" cy="2465883"/>
          </a:xfrm>
        </p:spPr>
        <p:txBody>
          <a:bodyPr vert="horz" lIns="91440" tIns="45720" rIns="91440" bIns="45720" rtlCol="0" anchor="t">
            <a:normAutofit/>
          </a:bodyPr>
          <a:lstStyle/>
          <a:p>
            <a:r>
              <a:rPr lang="en-US" noProof="1"/>
              <a:t>Freedom to invent</a:t>
            </a:r>
            <a:endParaRPr lang="en-US" dirty="0"/>
          </a:p>
          <a:p>
            <a:r>
              <a:rPr lang="en-ZA" noProof="1"/>
              <a:t>Selectively inclusive market</a:t>
            </a:r>
          </a:p>
          <a:p>
            <a:r>
              <a:rPr lang="en-ZA" noProof="1"/>
              <a:t>Serviceable available market</a:t>
            </a:r>
          </a:p>
          <a:p>
            <a:endParaRPr lang="en-ZA" noProof="1"/>
          </a:p>
        </p:txBody>
      </p:sp>
      <p:sp>
        <p:nvSpPr>
          <p:cNvPr id="43" name="Footer Placeholder 42">
            <a:extLst>
              <a:ext uri="{FF2B5EF4-FFF2-40B4-BE49-F238E27FC236}">
                <a16:creationId xmlns:a16="http://schemas.microsoft.com/office/drawing/2014/main" id="{3F77F960-EB31-4698-AB82-5583AF66D391}"/>
              </a:ext>
            </a:extLst>
          </p:cNvPr>
          <p:cNvSpPr>
            <a:spLocks noGrp="1"/>
          </p:cNvSpPr>
          <p:nvPr>
            <p:ph type="ftr" sz="quarter" idx="21"/>
          </p:nvPr>
        </p:nvSpPr>
        <p:spPr>
          <a:xfrm>
            <a:off x="4038600" y="6356350"/>
            <a:ext cx="4114800" cy="365125"/>
          </a:xfrm>
        </p:spPr>
        <p:txBody>
          <a:bodyPr/>
          <a:lstStyle/>
          <a:p>
            <a:r>
              <a:rPr lang="en-US" dirty="0"/>
              <a:t>Save Earth Pitch Deck</a:t>
            </a:r>
          </a:p>
        </p:txBody>
      </p:sp>
      <p:sp>
        <p:nvSpPr>
          <p:cNvPr id="3" name="Text Placeholder 2">
            <a:extLst>
              <a:ext uri="{FF2B5EF4-FFF2-40B4-BE49-F238E27FC236}">
                <a16:creationId xmlns:a16="http://schemas.microsoft.com/office/drawing/2014/main" id="{D5E1C399-8F48-44F5-9461-3C89866D4CE1}"/>
              </a:ext>
            </a:extLst>
          </p:cNvPr>
          <p:cNvSpPr>
            <a:spLocks noGrp="1"/>
          </p:cNvSpPr>
          <p:nvPr>
            <p:ph type="body" sz="quarter" idx="26"/>
          </p:nvPr>
        </p:nvSpPr>
        <p:spPr>
          <a:xfrm>
            <a:off x="8148764" y="1696389"/>
            <a:ext cx="3209544" cy="3648456"/>
          </a:xfrm>
        </p:spPr>
        <p:txBody>
          <a:bodyPr/>
          <a:lstStyle/>
          <a:p>
            <a:r>
              <a:rPr lang="en-US" dirty="0"/>
              <a:t>$</a:t>
            </a:r>
            <a:r>
              <a:rPr lang="en-ZA" dirty="0"/>
              <a:t> 0.2B</a:t>
            </a:r>
            <a:endParaRPr lang="en-US" dirty="0"/>
          </a:p>
        </p:txBody>
      </p:sp>
      <p:sp>
        <p:nvSpPr>
          <p:cNvPr id="8" name="Text Placeholder 7">
            <a:extLst>
              <a:ext uri="{FF2B5EF4-FFF2-40B4-BE49-F238E27FC236}">
                <a16:creationId xmlns:a16="http://schemas.microsoft.com/office/drawing/2014/main" id="{E92B9716-8D44-4864-8986-720957B34362}"/>
              </a:ext>
            </a:extLst>
          </p:cNvPr>
          <p:cNvSpPr>
            <a:spLocks noGrp="1"/>
          </p:cNvSpPr>
          <p:nvPr>
            <p:ph type="body" sz="quarter" idx="27"/>
          </p:nvPr>
        </p:nvSpPr>
        <p:spPr>
          <a:xfrm>
            <a:off x="8377130" y="2750695"/>
            <a:ext cx="2743200" cy="2465883"/>
          </a:xfrm>
        </p:spPr>
        <p:txBody>
          <a:bodyPr/>
          <a:lstStyle/>
          <a:p>
            <a:r>
              <a:rPr lang="en-ZA" noProof="1"/>
              <a:t>Few competitors</a:t>
            </a:r>
          </a:p>
          <a:p>
            <a:r>
              <a:rPr lang="en-ZA" noProof="1"/>
              <a:t>Specifically targeted market</a:t>
            </a:r>
          </a:p>
          <a:p>
            <a:r>
              <a:rPr lang="en-ZA" noProof="1"/>
              <a:t>Serviceable obtainable market</a:t>
            </a:r>
            <a:endParaRPr lang="en-ZA" dirty="0"/>
          </a:p>
          <a:p>
            <a:endParaRPr lang="en-US" dirty="0"/>
          </a:p>
        </p:txBody>
      </p:sp>
      <p:sp>
        <p:nvSpPr>
          <p:cNvPr id="44" name="Slide Number Placeholder 43">
            <a:extLst>
              <a:ext uri="{FF2B5EF4-FFF2-40B4-BE49-F238E27FC236}">
                <a16:creationId xmlns:a16="http://schemas.microsoft.com/office/drawing/2014/main" id="{3E790E42-CF88-4BBB-827D-12B6E23D93C1}"/>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3414231729"/>
      </p:ext>
    </p:extLst>
  </p:cSld>
  <p:clrMapOvr>
    <a:masterClrMapping/>
  </p:clrMapOvr>
</p:sld>
</file>

<file path=ppt/theme/theme1.xml><?xml version="1.0" encoding="utf-8"?>
<a:theme xmlns:a="http://schemas.openxmlformats.org/drawingml/2006/main" name="Office Theme">
  <a:themeElements>
    <a:clrScheme name="Custom 77">
      <a:dk1>
        <a:sysClr val="windowText" lastClr="000000"/>
      </a:dk1>
      <a:lt1>
        <a:sysClr val="window" lastClr="FFFFFF"/>
      </a:lt1>
      <a:dk2>
        <a:srgbClr val="44546A"/>
      </a:dk2>
      <a:lt2>
        <a:srgbClr val="E7E6E6"/>
      </a:lt2>
      <a:accent1>
        <a:srgbClr val="FFB09D"/>
      </a:accent1>
      <a:accent2>
        <a:srgbClr val="FFD7C7"/>
      </a:accent2>
      <a:accent3>
        <a:srgbClr val="FFE9E0"/>
      </a:accent3>
      <a:accent4>
        <a:srgbClr val="55736D"/>
      </a:accent4>
      <a:accent5>
        <a:srgbClr val="88A88E"/>
      </a:accent5>
      <a:accent6>
        <a:srgbClr val="E6FFFB"/>
      </a:accent6>
      <a:hlink>
        <a:srgbClr val="0563C1"/>
      </a:hlink>
      <a:folHlink>
        <a:srgbClr val="954F72"/>
      </a:folHlink>
    </a:clrScheme>
    <a:fontScheme name="Custom 116">
      <a:majorFont>
        <a:latin typeface="Bodoni MT"/>
        <a:ea typeface=""/>
        <a:cs typeface=""/>
      </a:majorFont>
      <a:minorFont>
        <a:latin typeface="Sourc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ght Pitch Deck_tm66722518_Win32_JB_SL_v3" id="{F88C4BC3-D7CC-4809-9A20-83B96B306E67}" vid="{C89703AC-DCB6-4757-83A4-6B2EB7B7FA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34F12D6A-2BE8-4847-A724-6F141C79A2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C88140-B977-44ED-8877-83D5BCE76393}">
  <ds:schemaRefs>
    <ds:schemaRef ds:uri="http://schemas.microsoft.com/sharepoint/v3/contenttype/forms"/>
  </ds:schemaRefs>
</ds:datastoreItem>
</file>

<file path=customXml/itemProps3.xml><?xml version="1.0" encoding="utf-8"?>
<ds:datastoreItem xmlns:ds="http://schemas.openxmlformats.org/officeDocument/2006/customXml" ds:itemID="{DBE6AE0A-D4B0-4A5B-9359-3C20E0AE6F6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Light sales pitch presentation</Template>
  <TotalTime>1426</TotalTime>
  <Words>899</Words>
  <Application>Microsoft Office PowerPoint</Application>
  <PresentationFormat>Widescreen</PresentationFormat>
  <Paragraphs>229</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Bodoni MT</vt:lpstr>
      <vt:lpstr>Calibri</vt:lpstr>
      <vt:lpstr>Source Sans Pro Light</vt:lpstr>
      <vt:lpstr>Times New Roman</vt:lpstr>
      <vt:lpstr>Office Theme</vt:lpstr>
      <vt:lpstr>Save Earth Pitch</vt:lpstr>
      <vt:lpstr>About us</vt:lpstr>
      <vt:lpstr>Problem</vt:lpstr>
      <vt:lpstr>Solution</vt:lpstr>
      <vt:lpstr>Product overview</vt:lpstr>
      <vt:lpstr>Product benefits</vt:lpstr>
      <vt:lpstr>Company overview</vt:lpstr>
      <vt:lpstr>Business model</vt:lpstr>
      <vt:lpstr>Market overview(NFTs)</vt:lpstr>
      <vt:lpstr>Our competition</vt:lpstr>
      <vt:lpstr>Competitive layout</vt:lpstr>
      <vt:lpstr>Growth strategy</vt:lpstr>
      <vt:lpstr>Two-year action plan</vt:lpstr>
      <vt:lpstr>Financials</vt:lpstr>
      <vt:lpstr>Meet the team</vt:lpstr>
      <vt:lpstr>Funding</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Save Earth Pitch</dc:title>
  <dc:creator>Adebayo</dc:creator>
  <cp:lastModifiedBy>Adebayo</cp:lastModifiedBy>
  <cp:revision>4</cp:revision>
  <dcterms:created xsi:type="dcterms:W3CDTF">2022-03-10T03:08:40Z</dcterms:created>
  <dcterms:modified xsi:type="dcterms:W3CDTF">2022-03-20T21:54:19Z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